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69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4" r:id="rId13"/>
    <p:sldId id="277" r:id="rId14"/>
    <p:sldId id="276" r:id="rId15"/>
    <p:sldId id="275" r:id="rId16"/>
    <p:sldId id="279" r:id="rId17"/>
  </p:sldIdLst>
  <p:sldSz cx="10439400" cy="7451725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47" userDrawn="1">
          <p15:clr>
            <a:srgbClr val="A4A3A4"/>
          </p15:clr>
        </p15:guide>
        <p15:guide id="2" pos="32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40" d="100"/>
          <a:sy n="40" d="100"/>
        </p:scale>
        <p:origin x="1876" y="540"/>
      </p:cViewPr>
      <p:guideLst>
        <p:guide orient="horz" pos="2347"/>
        <p:guide pos="32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notesMaster" Target="notesMasters/notesMaster1.xml" /><Relationship Id="rId3" Type="http://schemas.openxmlformats.org/officeDocument/2006/relationships/slide" Target="slides/slide2.xml" /><Relationship Id="rId21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tableStyles" Target="tableStyle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4871" cy="502755"/>
          </a:xfrm>
          <a:prstGeom prst="rect">
            <a:avLst/>
          </a:prstGeom>
        </p:spPr>
        <p:txBody>
          <a:bodyPr vert="horz" lIns="96597" tIns="48299" rIns="96597" bIns="48299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9" y="1"/>
            <a:ext cx="2984871" cy="502755"/>
          </a:xfrm>
          <a:prstGeom prst="rect">
            <a:avLst/>
          </a:prstGeom>
        </p:spPr>
        <p:txBody>
          <a:bodyPr vert="horz" lIns="96597" tIns="48299" rIns="96597" bIns="48299" rtlCol="0"/>
          <a:lstStyle>
            <a:lvl1pPr algn="r">
              <a:defRPr sz="1300"/>
            </a:lvl1pPr>
          </a:lstStyle>
          <a:p>
            <a:fld id="{DAC0A8AA-749B-435B-AD1F-08EE3FCDBD2F}" type="datetimeFigureOut">
              <a:rPr lang="ru-RU" smtClean="0"/>
              <a:t>07.10.2023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76325" y="1252538"/>
            <a:ext cx="473551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97" tIns="48299" rIns="96597" bIns="4829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2270"/>
            <a:ext cx="5510530" cy="3945493"/>
          </a:xfrm>
          <a:prstGeom prst="rect">
            <a:avLst/>
          </a:prstGeom>
        </p:spPr>
        <p:txBody>
          <a:bodyPr vert="horz" lIns="96597" tIns="48299" rIns="96597" bIns="4829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517547"/>
            <a:ext cx="2984871" cy="502754"/>
          </a:xfrm>
          <a:prstGeom prst="rect">
            <a:avLst/>
          </a:prstGeom>
        </p:spPr>
        <p:txBody>
          <a:bodyPr vert="horz" lIns="96597" tIns="48299" rIns="96597" bIns="48299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9" y="9517547"/>
            <a:ext cx="2984871" cy="502754"/>
          </a:xfrm>
          <a:prstGeom prst="rect">
            <a:avLst/>
          </a:prstGeom>
        </p:spPr>
        <p:txBody>
          <a:bodyPr vert="horz" lIns="96597" tIns="48299" rIns="96597" bIns="48299" rtlCol="0" anchor="b"/>
          <a:lstStyle>
            <a:lvl1pPr algn="r">
              <a:defRPr sz="1300"/>
            </a:lvl1pPr>
          </a:lstStyle>
          <a:p>
            <a:fld id="{3A698D14-AC1A-4FEB-84EC-A0DA617D7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931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98D14-AC1A-4FEB-84EC-A0DA617D71B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279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955" y="1219531"/>
            <a:ext cx="8873490" cy="2594304"/>
          </a:xfrm>
        </p:spPr>
        <p:txBody>
          <a:bodyPr anchor="b"/>
          <a:lstStyle>
            <a:lvl1pPr algn="ctr">
              <a:defRPr sz="652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4925" y="3913881"/>
            <a:ext cx="7829550" cy="1799108"/>
          </a:xfrm>
        </p:spPr>
        <p:txBody>
          <a:bodyPr/>
          <a:lstStyle>
            <a:lvl1pPr marL="0" indent="0" algn="ctr">
              <a:buNone/>
              <a:defRPr sz="2608"/>
            </a:lvl1pPr>
            <a:lvl2pPr marL="496794" indent="0" algn="ctr">
              <a:buNone/>
              <a:defRPr sz="2173"/>
            </a:lvl2pPr>
            <a:lvl3pPr marL="993587" indent="0" algn="ctr">
              <a:buNone/>
              <a:defRPr sz="1956"/>
            </a:lvl3pPr>
            <a:lvl4pPr marL="1490381" indent="0" algn="ctr">
              <a:buNone/>
              <a:defRPr sz="1739"/>
            </a:lvl4pPr>
            <a:lvl5pPr marL="1987174" indent="0" algn="ctr">
              <a:buNone/>
              <a:defRPr sz="1739"/>
            </a:lvl5pPr>
            <a:lvl6pPr marL="2483968" indent="0" algn="ctr">
              <a:buNone/>
              <a:defRPr sz="1739"/>
            </a:lvl6pPr>
            <a:lvl7pPr marL="2980761" indent="0" algn="ctr">
              <a:buNone/>
              <a:defRPr sz="1739"/>
            </a:lvl7pPr>
            <a:lvl8pPr marL="3477555" indent="0" algn="ctr">
              <a:buNone/>
              <a:defRPr sz="1739"/>
            </a:lvl8pPr>
            <a:lvl9pPr marL="3974348" indent="0" algn="ctr">
              <a:buNone/>
              <a:defRPr sz="1739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C7E2-4F9F-497B-BAF2-3463C2DA79F2}" type="datetimeFigureOut">
              <a:rPr lang="ru-RU" smtClean="0"/>
              <a:t>07.10.2023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4DC0-D2EC-40A3-821E-B7AD4196A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646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C7E2-4F9F-497B-BAF2-3463C2DA79F2}" type="datetimeFigureOut">
              <a:rPr lang="ru-RU" smtClean="0"/>
              <a:t>07.10.2023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4DC0-D2EC-40A3-821E-B7AD4196A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409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70696" y="396736"/>
            <a:ext cx="2250996" cy="631499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7710" y="396736"/>
            <a:ext cx="6622494" cy="631499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C7E2-4F9F-497B-BAF2-3463C2DA79F2}" type="datetimeFigureOut">
              <a:rPr lang="ru-RU" smtClean="0"/>
              <a:t>07.10.2023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4DC0-D2EC-40A3-821E-B7AD4196A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10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C7E2-4F9F-497B-BAF2-3463C2DA79F2}" type="datetimeFigureOut">
              <a:rPr lang="ru-RU" smtClean="0"/>
              <a:t>07.10.2023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4DC0-D2EC-40A3-821E-B7AD4196A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392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272" y="1857759"/>
            <a:ext cx="9003983" cy="3099710"/>
          </a:xfrm>
        </p:spPr>
        <p:txBody>
          <a:bodyPr anchor="b"/>
          <a:lstStyle>
            <a:lvl1pPr>
              <a:defRPr sz="652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272" y="4986793"/>
            <a:ext cx="9003983" cy="1630064"/>
          </a:xfrm>
        </p:spPr>
        <p:txBody>
          <a:bodyPr/>
          <a:lstStyle>
            <a:lvl1pPr marL="0" indent="0">
              <a:buNone/>
              <a:defRPr sz="2608">
                <a:solidFill>
                  <a:schemeClr val="tx1"/>
                </a:solidFill>
              </a:defRPr>
            </a:lvl1pPr>
            <a:lvl2pPr marL="496794" indent="0">
              <a:buNone/>
              <a:defRPr sz="2173">
                <a:solidFill>
                  <a:schemeClr val="tx1">
                    <a:tint val="75000"/>
                  </a:schemeClr>
                </a:solidFill>
              </a:defRPr>
            </a:lvl2pPr>
            <a:lvl3pPr marL="993587" indent="0">
              <a:buNone/>
              <a:defRPr sz="1956">
                <a:solidFill>
                  <a:schemeClr val="tx1">
                    <a:tint val="75000"/>
                  </a:schemeClr>
                </a:solidFill>
              </a:defRPr>
            </a:lvl3pPr>
            <a:lvl4pPr marL="1490381" indent="0">
              <a:buNone/>
              <a:defRPr sz="1739">
                <a:solidFill>
                  <a:schemeClr val="tx1">
                    <a:tint val="75000"/>
                  </a:schemeClr>
                </a:solidFill>
              </a:defRPr>
            </a:lvl4pPr>
            <a:lvl5pPr marL="1987174" indent="0">
              <a:buNone/>
              <a:defRPr sz="1739">
                <a:solidFill>
                  <a:schemeClr val="tx1">
                    <a:tint val="75000"/>
                  </a:schemeClr>
                </a:solidFill>
              </a:defRPr>
            </a:lvl5pPr>
            <a:lvl6pPr marL="2483968" indent="0">
              <a:buNone/>
              <a:defRPr sz="1739">
                <a:solidFill>
                  <a:schemeClr val="tx1">
                    <a:tint val="75000"/>
                  </a:schemeClr>
                </a:solidFill>
              </a:defRPr>
            </a:lvl6pPr>
            <a:lvl7pPr marL="2980761" indent="0">
              <a:buNone/>
              <a:defRPr sz="1739">
                <a:solidFill>
                  <a:schemeClr val="tx1">
                    <a:tint val="75000"/>
                  </a:schemeClr>
                </a:solidFill>
              </a:defRPr>
            </a:lvl7pPr>
            <a:lvl8pPr marL="3477555" indent="0">
              <a:buNone/>
              <a:defRPr sz="1739">
                <a:solidFill>
                  <a:schemeClr val="tx1">
                    <a:tint val="75000"/>
                  </a:schemeClr>
                </a:solidFill>
              </a:defRPr>
            </a:lvl8pPr>
            <a:lvl9pPr marL="3974348" indent="0">
              <a:buNone/>
              <a:defRPr sz="173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C7E2-4F9F-497B-BAF2-3463C2DA79F2}" type="datetimeFigureOut">
              <a:rPr lang="ru-RU" smtClean="0"/>
              <a:t>07.10.2023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4DC0-D2EC-40A3-821E-B7AD4196A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070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7709" y="1983677"/>
            <a:ext cx="4436745" cy="47280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4946" y="1983677"/>
            <a:ext cx="4436745" cy="47280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C7E2-4F9F-497B-BAF2-3463C2DA79F2}" type="datetimeFigureOut">
              <a:rPr lang="ru-RU" smtClean="0"/>
              <a:t>07.10.2023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4DC0-D2EC-40A3-821E-B7AD4196A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272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68" y="396737"/>
            <a:ext cx="9003983" cy="14403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070" y="1826708"/>
            <a:ext cx="4416355" cy="895241"/>
          </a:xfrm>
        </p:spPr>
        <p:txBody>
          <a:bodyPr anchor="b"/>
          <a:lstStyle>
            <a:lvl1pPr marL="0" indent="0">
              <a:buNone/>
              <a:defRPr sz="2608" b="1"/>
            </a:lvl1pPr>
            <a:lvl2pPr marL="496794" indent="0">
              <a:buNone/>
              <a:defRPr sz="2173" b="1"/>
            </a:lvl2pPr>
            <a:lvl3pPr marL="993587" indent="0">
              <a:buNone/>
              <a:defRPr sz="1956" b="1"/>
            </a:lvl3pPr>
            <a:lvl4pPr marL="1490381" indent="0">
              <a:buNone/>
              <a:defRPr sz="1739" b="1"/>
            </a:lvl4pPr>
            <a:lvl5pPr marL="1987174" indent="0">
              <a:buNone/>
              <a:defRPr sz="1739" b="1"/>
            </a:lvl5pPr>
            <a:lvl6pPr marL="2483968" indent="0">
              <a:buNone/>
              <a:defRPr sz="1739" b="1"/>
            </a:lvl6pPr>
            <a:lvl7pPr marL="2980761" indent="0">
              <a:buNone/>
              <a:defRPr sz="1739" b="1"/>
            </a:lvl7pPr>
            <a:lvl8pPr marL="3477555" indent="0">
              <a:buNone/>
              <a:defRPr sz="1739" b="1"/>
            </a:lvl8pPr>
            <a:lvl9pPr marL="3974348" indent="0">
              <a:buNone/>
              <a:defRPr sz="173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0" y="2721949"/>
            <a:ext cx="4416355" cy="400357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84947" y="1826708"/>
            <a:ext cx="4438105" cy="895241"/>
          </a:xfrm>
        </p:spPr>
        <p:txBody>
          <a:bodyPr anchor="b"/>
          <a:lstStyle>
            <a:lvl1pPr marL="0" indent="0">
              <a:buNone/>
              <a:defRPr sz="2608" b="1"/>
            </a:lvl1pPr>
            <a:lvl2pPr marL="496794" indent="0">
              <a:buNone/>
              <a:defRPr sz="2173" b="1"/>
            </a:lvl2pPr>
            <a:lvl3pPr marL="993587" indent="0">
              <a:buNone/>
              <a:defRPr sz="1956" b="1"/>
            </a:lvl3pPr>
            <a:lvl4pPr marL="1490381" indent="0">
              <a:buNone/>
              <a:defRPr sz="1739" b="1"/>
            </a:lvl4pPr>
            <a:lvl5pPr marL="1987174" indent="0">
              <a:buNone/>
              <a:defRPr sz="1739" b="1"/>
            </a:lvl5pPr>
            <a:lvl6pPr marL="2483968" indent="0">
              <a:buNone/>
              <a:defRPr sz="1739" b="1"/>
            </a:lvl6pPr>
            <a:lvl7pPr marL="2980761" indent="0">
              <a:buNone/>
              <a:defRPr sz="1739" b="1"/>
            </a:lvl7pPr>
            <a:lvl8pPr marL="3477555" indent="0">
              <a:buNone/>
              <a:defRPr sz="1739" b="1"/>
            </a:lvl8pPr>
            <a:lvl9pPr marL="3974348" indent="0">
              <a:buNone/>
              <a:defRPr sz="173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84947" y="2721949"/>
            <a:ext cx="4438105" cy="400357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C7E2-4F9F-497B-BAF2-3463C2DA79F2}" type="datetimeFigureOut">
              <a:rPr lang="ru-RU" smtClean="0"/>
              <a:t>07.10.2023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4DC0-D2EC-40A3-821E-B7AD4196A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48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C7E2-4F9F-497B-BAF2-3463C2DA79F2}" type="datetimeFigureOut">
              <a:rPr lang="ru-RU" smtClean="0"/>
              <a:t>07.10.2023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4DC0-D2EC-40A3-821E-B7AD4196A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178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C7E2-4F9F-497B-BAF2-3463C2DA79F2}" type="datetimeFigureOut">
              <a:rPr lang="ru-RU" smtClean="0"/>
              <a:t>07.10.2023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4DC0-D2EC-40A3-821E-B7AD4196A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21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69" y="496782"/>
            <a:ext cx="3366978" cy="1738736"/>
          </a:xfrm>
        </p:spPr>
        <p:txBody>
          <a:bodyPr anchor="b"/>
          <a:lstStyle>
            <a:lvl1pPr>
              <a:defRPr sz="347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8105" y="1072912"/>
            <a:ext cx="5284946" cy="5295555"/>
          </a:xfrm>
        </p:spPr>
        <p:txBody>
          <a:bodyPr/>
          <a:lstStyle>
            <a:lvl1pPr>
              <a:defRPr sz="3477"/>
            </a:lvl1pPr>
            <a:lvl2pPr>
              <a:defRPr sz="3042"/>
            </a:lvl2pPr>
            <a:lvl3pPr>
              <a:defRPr sz="2608"/>
            </a:lvl3pPr>
            <a:lvl4pPr>
              <a:defRPr sz="2173"/>
            </a:lvl4pPr>
            <a:lvl5pPr>
              <a:defRPr sz="2173"/>
            </a:lvl5pPr>
            <a:lvl6pPr>
              <a:defRPr sz="2173"/>
            </a:lvl6pPr>
            <a:lvl7pPr>
              <a:defRPr sz="2173"/>
            </a:lvl7pPr>
            <a:lvl8pPr>
              <a:defRPr sz="2173"/>
            </a:lvl8pPr>
            <a:lvl9pPr>
              <a:defRPr sz="217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9069" y="2235517"/>
            <a:ext cx="3366978" cy="4141573"/>
          </a:xfrm>
        </p:spPr>
        <p:txBody>
          <a:bodyPr/>
          <a:lstStyle>
            <a:lvl1pPr marL="0" indent="0">
              <a:buNone/>
              <a:defRPr sz="1739"/>
            </a:lvl1pPr>
            <a:lvl2pPr marL="496794" indent="0">
              <a:buNone/>
              <a:defRPr sz="1521"/>
            </a:lvl2pPr>
            <a:lvl3pPr marL="993587" indent="0">
              <a:buNone/>
              <a:defRPr sz="1304"/>
            </a:lvl3pPr>
            <a:lvl4pPr marL="1490381" indent="0">
              <a:buNone/>
              <a:defRPr sz="1087"/>
            </a:lvl4pPr>
            <a:lvl5pPr marL="1987174" indent="0">
              <a:buNone/>
              <a:defRPr sz="1087"/>
            </a:lvl5pPr>
            <a:lvl6pPr marL="2483968" indent="0">
              <a:buNone/>
              <a:defRPr sz="1087"/>
            </a:lvl6pPr>
            <a:lvl7pPr marL="2980761" indent="0">
              <a:buNone/>
              <a:defRPr sz="1087"/>
            </a:lvl7pPr>
            <a:lvl8pPr marL="3477555" indent="0">
              <a:buNone/>
              <a:defRPr sz="1087"/>
            </a:lvl8pPr>
            <a:lvl9pPr marL="3974348" indent="0">
              <a:buNone/>
              <a:defRPr sz="108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C7E2-4F9F-497B-BAF2-3463C2DA79F2}" type="datetimeFigureOut">
              <a:rPr lang="ru-RU" smtClean="0"/>
              <a:t>07.10.2023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4DC0-D2EC-40A3-821E-B7AD4196A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311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69" y="496782"/>
            <a:ext cx="3366978" cy="1738736"/>
          </a:xfrm>
        </p:spPr>
        <p:txBody>
          <a:bodyPr anchor="b"/>
          <a:lstStyle>
            <a:lvl1pPr>
              <a:defRPr sz="347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38105" y="1072912"/>
            <a:ext cx="5284946" cy="5295555"/>
          </a:xfrm>
        </p:spPr>
        <p:txBody>
          <a:bodyPr anchor="t"/>
          <a:lstStyle>
            <a:lvl1pPr marL="0" indent="0">
              <a:buNone/>
              <a:defRPr sz="3477"/>
            </a:lvl1pPr>
            <a:lvl2pPr marL="496794" indent="0">
              <a:buNone/>
              <a:defRPr sz="3042"/>
            </a:lvl2pPr>
            <a:lvl3pPr marL="993587" indent="0">
              <a:buNone/>
              <a:defRPr sz="2608"/>
            </a:lvl3pPr>
            <a:lvl4pPr marL="1490381" indent="0">
              <a:buNone/>
              <a:defRPr sz="2173"/>
            </a:lvl4pPr>
            <a:lvl5pPr marL="1987174" indent="0">
              <a:buNone/>
              <a:defRPr sz="2173"/>
            </a:lvl5pPr>
            <a:lvl6pPr marL="2483968" indent="0">
              <a:buNone/>
              <a:defRPr sz="2173"/>
            </a:lvl6pPr>
            <a:lvl7pPr marL="2980761" indent="0">
              <a:buNone/>
              <a:defRPr sz="2173"/>
            </a:lvl7pPr>
            <a:lvl8pPr marL="3477555" indent="0">
              <a:buNone/>
              <a:defRPr sz="2173"/>
            </a:lvl8pPr>
            <a:lvl9pPr marL="3974348" indent="0">
              <a:buNone/>
              <a:defRPr sz="2173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9069" y="2235517"/>
            <a:ext cx="3366978" cy="4141573"/>
          </a:xfrm>
        </p:spPr>
        <p:txBody>
          <a:bodyPr/>
          <a:lstStyle>
            <a:lvl1pPr marL="0" indent="0">
              <a:buNone/>
              <a:defRPr sz="1739"/>
            </a:lvl1pPr>
            <a:lvl2pPr marL="496794" indent="0">
              <a:buNone/>
              <a:defRPr sz="1521"/>
            </a:lvl2pPr>
            <a:lvl3pPr marL="993587" indent="0">
              <a:buNone/>
              <a:defRPr sz="1304"/>
            </a:lvl3pPr>
            <a:lvl4pPr marL="1490381" indent="0">
              <a:buNone/>
              <a:defRPr sz="1087"/>
            </a:lvl4pPr>
            <a:lvl5pPr marL="1987174" indent="0">
              <a:buNone/>
              <a:defRPr sz="1087"/>
            </a:lvl5pPr>
            <a:lvl6pPr marL="2483968" indent="0">
              <a:buNone/>
              <a:defRPr sz="1087"/>
            </a:lvl6pPr>
            <a:lvl7pPr marL="2980761" indent="0">
              <a:buNone/>
              <a:defRPr sz="1087"/>
            </a:lvl7pPr>
            <a:lvl8pPr marL="3477555" indent="0">
              <a:buNone/>
              <a:defRPr sz="1087"/>
            </a:lvl8pPr>
            <a:lvl9pPr marL="3974348" indent="0">
              <a:buNone/>
              <a:defRPr sz="108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C7E2-4F9F-497B-BAF2-3463C2DA79F2}" type="datetimeFigureOut">
              <a:rPr lang="ru-RU" smtClean="0"/>
              <a:t>07.10.2023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4DC0-D2EC-40A3-821E-B7AD4196A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948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7709" y="396737"/>
            <a:ext cx="9003983" cy="1440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7709" y="1983677"/>
            <a:ext cx="9003983" cy="4728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7709" y="6906647"/>
            <a:ext cx="2348865" cy="396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3C7E2-4F9F-497B-BAF2-3463C2DA79F2}" type="datetimeFigureOut">
              <a:rPr lang="ru-RU" smtClean="0"/>
              <a:t>07.10.2023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58051" y="6906647"/>
            <a:ext cx="3523298" cy="396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826" y="6906647"/>
            <a:ext cx="2348865" cy="396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C4DC0-D2EC-40A3-821E-B7AD4196A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214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93587" rtl="0" eaLnBrk="1" latinLnBrk="0" hangingPunct="1">
        <a:lnSpc>
          <a:spcPct val="90000"/>
        </a:lnSpc>
        <a:spcBef>
          <a:spcPct val="0"/>
        </a:spcBef>
        <a:buNone/>
        <a:defRPr sz="478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8397" indent="-248397" algn="l" defTabSz="993587" rtl="0" eaLnBrk="1" latinLnBrk="0" hangingPunct="1">
        <a:lnSpc>
          <a:spcPct val="90000"/>
        </a:lnSpc>
        <a:spcBef>
          <a:spcPts val="1087"/>
        </a:spcBef>
        <a:buFont typeface="Arial" panose="020B0604020202020204" pitchFamily="34" charset="0"/>
        <a:buChar char="•"/>
        <a:defRPr sz="3042" kern="1200">
          <a:solidFill>
            <a:schemeClr val="tx1"/>
          </a:solidFill>
          <a:latin typeface="+mn-lt"/>
          <a:ea typeface="+mn-ea"/>
          <a:cs typeface="+mn-cs"/>
        </a:defRPr>
      </a:lvl1pPr>
      <a:lvl2pPr marL="745190" indent="-248397" algn="l" defTabSz="993587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2608" kern="1200">
          <a:solidFill>
            <a:schemeClr val="tx1"/>
          </a:solidFill>
          <a:latin typeface="+mn-lt"/>
          <a:ea typeface="+mn-ea"/>
          <a:cs typeface="+mn-cs"/>
        </a:defRPr>
      </a:lvl2pPr>
      <a:lvl3pPr marL="1241984" indent="-248397" algn="l" defTabSz="993587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2173" kern="1200">
          <a:solidFill>
            <a:schemeClr val="tx1"/>
          </a:solidFill>
          <a:latin typeface="+mn-lt"/>
          <a:ea typeface="+mn-ea"/>
          <a:cs typeface="+mn-cs"/>
        </a:defRPr>
      </a:lvl3pPr>
      <a:lvl4pPr marL="1738777" indent="-248397" algn="l" defTabSz="993587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1956" kern="1200">
          <a:solidFill>
            <a:schemeClr val="tx1"/>
          </a:solidFill>
          <a:latin typeface="+mn-lt"/>
          <a:ea typeface="+mn-ea"/>
          <a:cs typeface="+mn-cs"/>
        </a:defRPr>
      </a:lvl4pPr>
      <a:lvl5pPr marL="2235571" indent="-248397" algn="l" defTabSz="993587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1956" kern="1200">
          <a:solidFill>
            <a:schemeClr val="tx1"/>
          </a:solidFill>
          <a:latin typeface="+mn-lt"/>
          <a:ea typeface="+mn-ea"/>
          <a:cs typeface="+mn-cs"/>
        </a:defRPr>
      </a:lvl5pPr>
      <a:lvl6pPr marL="2732364" indent="-248397" algn="l" defTabSz="993587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1956" kern="1200">
          <a:solidFill>
            <a:schemeClr val="tx1"/>
          </a:solidFill>
          <a:latin typeface="+mn-lt"/>
          <a:ea typeface="+mn-ea"/>
          <a:cs typeface="+mn-cs"/>
        </a:defRPr>
      </a:lvl6pPr>
      <a:lvl7pPr marL="3229158" indent="-248397" algn="l" defTabSz="993587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1956" kern="1200">
          <a:solidFill>
            <a:schemeClr val="tx1"/>
          </a:solidFill>
          <a:latin typeface="+mn-lt"/>
          <a:ea typeface="+mn-ea"/>
          <a:cs typeface="+mn-cs"/>
        </a:defRPr>
      </a:lvl7pPr>
      <a:lvl8pPr marL="3725951" indent="-248397" algn="l" defTabSz="993587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1956" kern="1200">
          <a:solidFill>
            <a:schemeClr val="tx1"/>
          </a:solidFill>
          <a:latin typeface="+mn-lt"/>
          <a:ea typeface="+mn-ea"/>
          <a:cs typeface="+mn-cs"/>
        </a:defRPr>
      </a:lvl8pPr>
      <a:lvl9pPr marL="4222745" indent="-248397" algn="l" defTabSz="993587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19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93587" rtl="0" eaLnBrk="1" latinLnBrk="0" hangingPunct="1">
        <a:defRPr sz="1956" kern="1200">
          <a:solidFill>
            <a:schemeClr val="tx1"/>
          </a:solidFill>
          <a:latin typeface="+mn-lt"/>
          <a:ea typeface="+mn-ea"/>
          <a:cs typeface="+mn-cs"/>
        </a:defRPr>
      </a:lvl1pPr>
      <a:lvl2pPr marL="496794" algn="l" defTabSz="993587" rtl="0" eaLnBrk="1" latinLnBrk="0" hangingPunct="1">
        <a:defRPr sz="1956" kern="1200">
          <a:solidFill>
            <a:schemeClr val="tx1"/>
          </a:solidFill>
          <a:latin typeface="+mn-lt"/>
          <a:ea typeface="+mn-ea"/>
          <a:cs typeface="+mn-cs"/>
        </a:defRPr>
      </a:lvl2pPr>
      <a:lvl3pPr marL="993587" algn="l" defTabSz="993587" rtl="0" eaLnBrk="1" latinLnBrk="0" hangingPunct="1">
        <a:defRPr sz="1956" kern="1200">
          <a:solidFill>
            <a:schemeClr val="tx1"/>
          </a:solidFill>
          <a:latin typeface="+mn-lt"/>
          <a:ea typeface="+mn-ea"/>
          <a:cs typeface="+mn-cs"/>
        </a:defRPr>
      </a:lvl3pPr>
      <a:lvl4pPr marL="1490381" algn="l" defTabSz="993587" rtl="0" eaLnBrk="1" latinLnBrk="0" hangingPunct="1">
        <a:defRPr sz="1956" kern="1200">
          <a:solidFill>
            <a:schemeClr val="tx1"/>
          </a:solidFill>
          <a:latin typeface="+mn-lt"/>
          <a:ea typeface="+mn-ea"/>
          <a:cs typeface="+mn-cs"/>
        </a:defRPr>
      </a:lvl4pPr>
      <a:lvl5pPr marL="1987174" algn="l" defTabSz="993587" rtl="0" eaLnBrk="1" latinLnBrk="0" hangingPunct="1">
        <a:defRPr sz="1956" kern="1200">
          <a:solidFill>
            <a:schemeClr val="tx1"/>
          </a:solidFill>
          <a:latin typeface="+mn-lt"/>
          <a:ea typeface="+mn-ea"/>
          <a:cs typeface="+mn-cs"/>
        </a:defRPr>
      </a:lvl5pPr>
      <a:lvl6pPr marL="2483968" algn="l" defTabSz="993587" rtl="0" eaLnBrk="1" latinLnBrk="0" hangingPunct="1">
        <a:defRPr sz="1956" kern="1200">
          <a:solidFill>
            <a:schemeClr val="tx1"/>
          </a:solidFill>
          <a:latin typeface="+mn-lt"/>
          <a:ea typeface="+mn-ea"/>
          <a:cs typeface="+mn-cs"/>
        </a:defRPr>
      </a:lvl6pPr>
      <a:lvl7pPr marL="2980761" algn="l" defTabSz="993587" rtl="0" eaLnBrk="1" latinLnBrk="0" hangingPunct="1">
        <a:defRPr sz="1956" kern="1200">
          <a:solidFill>
            <a:schemeClr val="tx1"/>
          </a:solidFill>
          <a:latin typeface="+mn-lt"/>
          <a:ea typeface="+mn-ea"/>
          <a:cs typeface="+mn-cs"/>
        </a:defRPr>
      </a:lvl7pPr>
      <a:lvl8pPr marL="3477555" algn="l" defTabSz="993587" rtl="0" eaLnBrk="1" latinLnBrk="0" hangingPunct="1">
        <a:defRPr sz="1956" kern="1200">
          <a:solidFill>
            <a:schemeClr val="tx1"/>
          </a:solidFill>
          <a:latin typeface="+mn-lt"/>
          <a:ea typeface="+mn-ea"/>
          <a:cs typeface="+mn-cs"/>
        </a:defRPr>
      </a:lvl8pPr>
      <a:lvl9pPr marL="3974348" algn="l" defTabSz="993587" rtl="0" eaLnBrk="1" latinLnBrk="0" hangingPunct="1">
        <a:defRPr sz="195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6.png" /><Relationship Id="rId4" Type="http://schemas.openxmlformats.org/officeDocument/2006/relationships/image" Target="../media/image5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6.png" /><Relationship Id="rId4" Type="http://schemas.openxmlformats.org/officeDocument/2006/relationships/image" Target="../media/image5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9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6.png" /><Relationship Id="rId4" Type="http://schemas.openxmlformats.org/officeDocument/2006/relationships/image" Target="../media/image5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6.png" /><Relationship Id="rId4" Type="http://schemas.openxmlformats.org/officeDocument/2006/relationships/image" Target="../media/image5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6.png" /><Relationship Id="rId4" Type="http://schemas.openxmlformats.org/officeDocument/2006/relationships/image" Target="../media/image5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6.png" /><Relationship Id="rId4" Type="http://schemas.openxmlformats.org/officeDocument/2006/relationships/image" Target="../media/image5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6.png" /><Relationship Id="rId4" Type="http://schemas.openxmlformats.org/officeDocument/2006/relationships/image" Target="../media/image5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6.png" /><Relationship Id="rId4" Type="http://schemas.openxmlformats.org/officeDocument/2006/relationships/image" Target="../media/image5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6.png" /><Relationship Id="rId4" Type="http://schemas.openxmlformats.org/officeDocument/2006/relationships/image" Target="../media/image5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6.png" /><Relationship Id="rId4" Type="http://schemas.openxmlformats.org/officeDocument/2006/relationships/image" Target="../media/image5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44" y="714704"/>
            <a:ext cx="5190951" cy="66424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315" y="809297"/>
            <a:ext cx="5276085" cy="664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41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0038"/>
          <a:stretch/>
        </p:blipFill>
        <p:spPr>
          <a:xfrm rot="10800000">
            <a:off x="3941" y="0"/>
            <a:ext cx="5215759" cy="74517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0038"/>
          <a:stretch/>
        </p:blipFill>
        <p:spPr>
          <a:xfrm rot="10800000">
            <a:off x="5219700" y="1"/>
            <a:ext cx="5215759" cy="7451725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641130" y="798786"/>
            <a:ext cx="3950689" cy="3945796"/>
          </a:xfrm>
          <a:prstGeom prst="ellipse">
            <a:avLst/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22162" t="46686" r="18219"/>
          <a:stretch/>
        </p:blipFill>
        <p:spPr>
          <a:xfrm>
            <a:off x="86729" y="97223"/>
            <a:ext cx="1885944" cy="2072288"/>
          </a:xfrm>
          <a:prstGeom prst="rect">
            <a:avLst/>
          </a:prstGeom>
          <a:effectLst>
            <a:glow rad="101600">
              <a:schemeClr val="bg1">
                <a:alpha val="78000"/>
              </a:schemeClr>
            </a:glo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79" y="881675"/>
            <a:ext cx="3783150" cy="3780016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383953" y="0"/>
            <a:ext cx="2547492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287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KZAppetite Rounded" panose="02000000000000000000" pitchFamily="50" charset="-52"/>
              </a:rPr>
              <a:t>ү</a:t>
            </a:r>
            <a:endParaRPr lang="ru-RU" sz="287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KZAppetite Rounded" panose="02000000000000000000" pitchFamily="50" charset="-52"/>
            </a:endParaRPr>
          </a:p>
        </p:txBody>
      </p:sp>
      <p:sp>
        <p:nvSpPr>
          <p:cNvPr id="24" name="Прямоугольный треугольник 23"/>
          <p:cNvSpPr/>
          <p:nvPr/>
        </p:nvSpPr>
        <p:spPr>
          <a:xfrm>
            <a:off x="-24711" y="5811549"/>
            <a:ext cx="2611820" cy="16401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5847581" y="798786"/>
            <a:ext cx="3950689" cy="3945796"/>
          </a:xfrm>
          <a:prstGeom prst="ellipse">
            <a:avLst/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3204" y="881675"/>
            <a:ext cx="3783150" cy="3780016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6619451" y="0"/>
            <a:ext cx="2533066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287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KZAppetite Rounded" panose="02000000000000000000" pitchFamily="50" charset="-52"/>
              </a:rPr>
              <a:t>н</a:t>
            </a:r>
            <a:endParaRPr lang="ru-RU" sz="287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KZAppetite Rounded" panose="02000000000000000000" pitchFamily="50" charset="-52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/>
          <a:srcRect l="22162" t="46686" r="18219"/>
          <a:stretch/>
        </p:blipFill>
        <p:spPr>
          <a:xfrm>
            <a:off x="5335407" y="152420"/>
            <a:ext cx="1885944" cy="2072288"/>
          </a:xfrm>
          <a:prstGeom prst="rect">
            <a:avLst/>
          </a:prstGeom>
          <a:effectLst>
            <a:glow rad="101600">
              <a:schemeClr val="bg1">
                <a:alpha val="78000"/>
              </a:schemeClr>
            </a:glow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755" y="3110235"/>
            <a:ext cx="3810339" cy="4351175"/>
          </a:xfrm>
          <a:prstGeom prst="rect">
            <a:avLst/>
          </a:prstGeom>
        </p:spPr>
      </p:pic>
      <p:sp>
        <p:nvSpPr>
          <p:cNvPr id="33" name="Прямоугольный треугольник 32"/>
          <p:cNvSpPr/>
          <p:nvPr/>
        </p:nvSpPr>
        <p:spPr>
          <a:xfrm>
            <a:off x="5231765" y="5827063"/>
            <a:ext cx="2611820" cy="16401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ый треугольник 33"/>
          <p:cNvSpPr/>
          <p:nvPr/>
        </p:nvSpPr>
        <p:spPr>
          <a:xfrm flipH="1">
            <a:off x="7839645" y="5816552"/>
            <a:ext cx="2607880" cy="164828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ый треугольник 34"/>
          <p:cNvSpPr/>
          <p:nvPr/>
        </p:nvSpPr>
        <p:spPr>
          <a:xfrm flipH="1">
            <a:off x="2640471" y="5803439"/>
            <a:ext cx="2607880" cy="164828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284" y="3100552"/>
            <a:ext cx="3810339" cy="4351175"/>
          </a:xfrm>
          <a:prstGeom prst="rect">
            <a:avLst/>
          </a:prstGeom>
        </p:spPr>
      </p:pic>
      <p:sp>
        <p:nvSpPr>
          <p:cNvPr id="18" name="Прямоугольный треугольник 17"/>
          <p:cNvSpPr/>
          <p:nvPr/>
        </p:nvSpPr>
        <p:spPr>
          <a:xfrm>
            <a:off x="1970" y="5811548"/>
            <a:ext cx="2611820" cy="16401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ый треугольник 20"/>
          <p:cNvSpPr/>
          <p:nvPr/>
        </p:nvSpPr>
        <p:spPr>
          <a:xfrm flipH="1">
            <a:off x="2657283" y="5816552"/>
            <a:ext cx="2607880" cy="164828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775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0038"/>
          <a:stretch/>
        </p:blipFill>
        <p:spPr>
          <a:xfrm rot="10800000">
            <a:off x="3941" y="0"/>
            <a:ext cx="5215759" cy="74517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0038"/>
          <a:stretch/>
        </p:blipFill>
        <p:spPr>
          <a:xfrm rot="10800000">
            <a:off x="5219700" y="1"/>
            <a:ext cx="5215759" cy="7451725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641130" y="798786"/>
            <a:ext cx="3950689" cy="3945796"/>
          </a:xfrm>
          <a:prstGeom prst="ellipse">
            <a:avLst/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22162" t="46686" r="18219"/>
          <a:stretch/>
        </p:blipFill>
        <p:spPr>
          <a:xfrm>
            <a:off x="86729" y="97223"/>
            <a:ext cx="1885944" cy="2072288"/>
          </a:xfrm>
          <a:prstGeom prst="rect">
            <a:avLst/>
          </a:prstGeom>
          <a:effectLst>
            <a:glow rad="101600">
              <a:schemeClr val="bg1">
                <a:alpha val="78000"/>
              </a:schemeClr>
            </a:glo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79" y="881675"/>
            <a:ext cx="3783150" cy="378001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284" y="3100552"/>
            <a:ext cx="3810339" cy="4351175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900062" y="380568"/>
            <a:ext cx="1374094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287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KZAppetite Rounded" panose="02000000000000000000" pitchFamily="50" charset="-52"/>
              </a:rPr>
              <a:t>і</a:t>
            </a:r>
            <a:endParaRPr lang="ru-RU" sz="287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KZAppetite Rounded" panose="02000000000000000000" pitchFamily="50" charset="-52"/>
            </a:endParaRPr>
          </a:p>
        </p:txBody>
      </p:sp>
      <p:sp>
        <p:nvSpPr>
          <p:cNvPr id="24" name="Прямоугольный треугольник 23"/>
          <p:cNvSpPr/>
          <p:nvPr/>
        </p:nvSpPr>
        <p:spPr>
          <a:xfrm>
            <a:off x="-24711" y="5811549"/>
            <a:ext cx="2611820" cy="16401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5847581" y="798786"/>
            <a:ext cx="3950689" cy="3945796"/>
          </a:xfrm>
          <a:prstGeom prst="ellipse">
            <a:avLst/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3204" y="881675"/>
            <a:ext cx="3783150" cy="3780016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6901338" y="-941583"/>
            <a:ext cx="2036135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7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KZAppetite Rounded" panose="02000000000000000000" pitchFamily="50" charset="-52"/>
              </a:rPr>
              <a:t>_</a:t>
            </a:r>
            <a:endParaRPr lang="ru-RU" sz="287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KZAppetite Rounded" panose="02000000000000000000" pitchFamily="50" charset="-52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/>
          <a:srcRect l="22162" t="46686" r="18219"/>
          <a:stretch/>
        </p:blipFill>
        <p:spPr>
          <a:xfrm>
            <a:off x="5335407" y="152420"/>
            <a:ext cx="1885944" cy="2072288"/>
          </a:xfrm>
          <a:prstGeom prst="rect">
            <a:avLst/>
          </a:prstGeom>
          <a:effectLst>
            <a:glow rad="101600">
              <a:schemeClr val="bg1">
                <a:alpha val="78000"/>
              </a:schemeClr>
            </a:glow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755" y="3110235"/>
            <a:ext cx="3810339" cy="4351175"/>
          </a:xfrm>
          <a:prstGeom prst="rect">
            <a:avLst/>
          </a:prstGeom>
        </p:spPr>
      </p:pic>
      <p:sp>
        <p:nvSpPr>
          <p:cNvPr id="33" name="Прямоугольный треугольник 32"/>
          <p:cNvSpPr/>
          <p:nvPr/>
        </p:nvSpPr>
        <p:spPr>
          <a:xfrm>
            <a:off x="5231765" y="5827063"/>
            <a:ext cx="2611820" cy="16401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ый треугольник 33"/>
          <p:cNvSpPr/>
          <p:nvPr/>
        </p:nvSpPr>
        <p:spPr>
          <a:xfrm flipH="1">
            <a:off x="7839645" y="5816552"/>
            <a:ext cx="2607880" cy="164828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ый треугольник 34"/>
          <p:cNvSpPr/>
          <p:nvPr/>
        </p:nvSpPr>
        <p:spPr>
          <a:xfrm flipH="1">
            <a:off x="2640471" y="5803439"/>
            <a:ext cx="2607880" cy="164828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402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6331" y="160420"/>
            <a:ext cx="10186738" cy="7323388"/>
          </a:xfrm>
          <a:prstGeom prst="rect">
            <a:avLst/>
          </a:prstGeom>
          <a:noFill/>
          <a:ln w="76200">
            <a:solidFill>
              <a:srgbClr val="33C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0038" r="32212"/>
          <a:stretch/>
        </p:blipFill>
        <p:spPr>
          <a:xfrm rot="16200000">
            <a:off x="4277143" y="1321551"/>
            <a:ext cx="1885114" cy="10439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6566" t="13524" r="6042" b="13024"/>
          <a:stretch/>
        </p:blipFill>
        <p:spPr>
          <a:xfrm>
            <a:off x="1523999" y="324789"/>
            <a:ext cx="7544213" cy="52151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52131" y="5598693"/>
            <a:ext cx="74879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cap="none" spc="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AsylbekM02Shelley.kz" panose="02000507000000020002" pitchFamily="2" charset="-52"/>
              </a:rPr>
              <a:t>Қазақстан Республикасының</a:t>
            </a:r>
          </a:p>
          <a:p>
            <a:pPr algn="ctr"/>
            <a:r>
              <a:rPr lang="kk-KZ" sz="54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sylbekM02Shelley.kz" panose="02000507000000020002" pitchFamily="2" charset="-52"/>
              </a:rPr>
              <a:t>мемлекеттік туы</a:t>
            </a:r>
            <a:endParaRPr lang="ru-RU" sz="5400" b="1" cap="none" spc="0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latin typeface="AsylbekM02Shelley.kz" panose="02000507000000020002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10969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6331" y="160420"/>
            <a:ext cx="10186738" cy="7323388"/>
          </a:xfrm>
          <a:prstGeom prst="rect">
            <a:avLst/>
          </a:prstGeom>
          <a:noFill/>
          <a:ln w="76200">
            <a:solidFill>
              <a:srgbClr val="33C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0038" r="32212"/>
          <a:stretch/>
        </p:blipFill>
        <p:spPr>
          <a:xfrm rot="16200000">
            <a:off x="4277143" y="1321551"/>
            <a:ext cx="1885114" cy="104394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75726" y="5604102"/>
            <a:ext cx="74879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cap="none" spc="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AsylbekM02Shelley.kz" panose="02000507000000020002" pitchFamily="2" charset="-52"/>
              </a:rPr>
              <a:t>Қазақстан Республикасының</a:t>
            </a:r>
          </a:p>
          <a:p>
            <a:pPr algn="ctr"/>
            <a:r>
              <a:rPr lang="kk-KZ" sz="54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sylbekM02Shelley.kz" panose="02000507000000020002" pitchFamily="2" charset="-52"/>
              </a:rPr>
              <a:t>мемлекеттік елтаңбасы</a:t>
            </a:r>
            <a:endParaRPr lang="ru-RU" sz="5400" b="1" cap="none" spc="0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latin typeface="AsylbekM02Shelley.kz" panose="02000507000000020002" pitchFamily="2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390" y="283875"/>
            <a:ext cx="5071548" cy="526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259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6331" y="160420"/>
            <a:ext cx="10186738" cy="7138738"/>
          </a:xfrm>
          <a:prstGeom prst="rect">
            <a:avLst/>
          </a:prstGeom>
          <a:noFill/>
          <a:ln w="76200">
            <a:solidFill>
              <a:srgbClr val="33C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50038" t="28312" r="32212"/>
          <a:stretch/>
        </p:blipFill>
        <p:spPr>
          <a:xfrm>
            <a:off x="0" y="-32085"/>
            <a:ext cx="1885114" cy="748380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5400000">
            <a:off x="-2395857" y="2944959"/>
            <a:ext cx="667682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4800" b="1" cap="none" spc="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AsylbekM02Shelley.kz" panose="02000507000000020002" pitchFamily="2" charset="-52"/>
              </a:rPr>
              <a:t>Қазақстан Республикасының</a:t>
            </a:r>
          </a:p>
          <a:p>
            <a:pPr algn="ctr"/>
            <a:r>
              <a:rPr lang="kk-KZ" sz="48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sylbekM02Shelley.kz" panose="02000507000000020002" pitchFamily="2" charset="-52"/>
              </a:rPr>
              <a:t>мемлекеттік әнұраны</a:t>
            </a:r>
            <a:endParaRPr lang="ru-RU" sz="4800" b="1" cap="none" spc="0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latin typeface="AsylbekM02Shelley.kz" panose="02000507000000020002" pitchFamily="2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181298" y="-241467"/>
            <a:ext cx="5835588" cy="817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83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6331" y="160420"/>
            <a:ext cx="10186738" cy="7323388"/>
          </a:xfrm>
          <a:prstGeom prst="rect">
            <a:avLst/>
          </a:prstGeom>
          <a:noFill/>
          <a:ln w="76200">
            <a:solidFill>
              <a:srgbClr val="33C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0038" r="32212"/>
          <a:stretch/>
        </p:blipFill>
        <p:spPr>
          <a:xfrm rot="16200000">
            <a:off x="4277143" y="1321551"/>
            <a:ext cx="1885114" cy="104394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75726" y="5604102"/>
            <a:ext cx="74879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cap="none" spc="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AsylbekM02Shelley.kz" panose="02000507000000020002" pitchFamily="2" charset="-52"/>
              </a:rPr>
              <a:t>Қазақстан Республикасының</a:t>
            </a:r>
          </a:p>
          <a:p>
            <a:pPr algn="ctr"/>
            <a:r>
              <a:rPr lang="kk-KZ" sz="54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sylbekM02Shelley.kz" panose="02000507000000020002" pitchFamily="2" charset="-52"/>
              </a:rPr>
              <a:t>президенті</a:t>
            </a:r>
            <a:endParaRPr lang="kk-KZ" sz="5400" b="1" cap="none" spc="0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latin typeface="AsylbekM02Shelley.kz" panose="02000507000000020002" pitchFamily="2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629" y="374414"/>
            <a:ext cx="8429966" cy="522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84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045" r="51458" b="1229"/>
          <a:stretch/>
        </p:blipFill>
        <p:spPr>
          <a:xfrm rot="5400000">
            <a:off x="3062036" y="-3062036"/>
            <a:ext cx="4315326" cy="104393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54871" t="1521" r="9379" b="1637"/>
          <a:stretch/>
        </p:blipFill>
        <p:spPr>
          <a:xfrm rot="5400000">
            <a:off x="3392946" y="405273"/>
            <a:ext cx="3653505" cy="1043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88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0038"/>
          <a:stretch/>
        </p:blipFill>
        <p:spPr>
          <a:xfrm rot="10800000">
            <a:off x="3941" y="0"/>
            <a:ext cx="5215759" cy="74517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0038"/>
          <a:stretch/>
        </p:blipFill>
        <p:spPr>
          <a:xfrm rot="10800000">
            <a:off x="5219700" y="1"/>
            <a:ext cx="5215759" cy="7451725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641130" y="798786"/>
            <a:ext cx="3950689" cy="3945796"/>
          </a:xfrm>
          <a:prstGeom prst="ellipse">
            <a:avLst/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22162" t="46686" r="18219"/>
          <a:stretch/>
        </p:blipFill>
        <p:spPr>
          <a:xfrm>
            <a:off x="86729" y="97223"/>
            <a:ext cx="1885944" cy="2072288"/>
          </a:xfrm>
          <a:prstGeom prst="rect">
            <a:avLst/>
          </a:prstGeom>
          <a:effectLst>
            <a:glow rad="101600">
              <a:schemeClr val="bg1">
                <a:alpha val="78000"/>
              </a:schemeClr>
            </a:glo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79" y="881675"/>
            <a:ext cx="3783150" cy="378001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284" y="3100552"/>
            <a:ext cx="3810339" cy="4351175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454059" y="-1"/>
            <a:ext cx="2499402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287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KZAppetite Rounded" panose="02000000000000000000" pitchFamily="50" charset="-52"/>
              </a:rPr>
              <a:t>қ</a:t>
            </a:r>
            <a:endParaRPr lang="ru-RU" sz="287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KZAppetite Rounded" panose="02000000000000000000" pitchFamily="50" charset="-52"/>
            </a:endParaRPr>
          </a:p>
        </p:txBody>
      </p:sp>
      <p:sp>
        <p:nvSpPr>
          <p:cNvPr id="24" name="Прямоугольный треугольник 23"/>
          <p:cNvSpPr/>
          <p:nvPr/>
        </p:nvSpPr>
        <p:spPr>
          <a:xfrm>
            <a:off x="-24711" y="5811549"/>
            <a:ext cx="2611820" cy="16401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5847581" y="798786"/>
            <a:ext cx="3950689" cy="3945796"/>
          </a:xfrm>
          <a:prstGeom prst="ellipse">
            <a:avLst/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3204" y="881675"/>
            <a:ext cx="3783150" cy="3780016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6608230" y="0"/>
            <a:ext cx="2555508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287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KZAppetite Rounded" panose="02000000000000000000" pitchFamily="50" charset="-52"/>
              </a:rPr>
              <a:t>а</a:t>
            </a:r>
            <a:endParaRPr lang="ru-RU" sz="287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KZAppetite Rounded" panose="02000000000000000000" pitchFamily="50" charset="-52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/>
          <a:srcRect l="22162" t="46686" r="18219"/>
          <a:stretch/>
        </p:blipFill>
        <p:spPr>
          <a:xfrm>
            <a:off x="5335407" y="152420"/>
            <a:ext cx="1885944" cy="2072288"/>
          </a:xfrm>
          <a:prstGeom prst="rect">
            <a:avLst/>
          </a:prstGeom>
          <a:effectLst>
            <a:glow rad="101600">
              <a:schemeClr val="bg1">
                <a:alpha val="78000"/>
              </a:schemeClr>
            </a:glow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755" y="3110235"/>
            <a:ext cx="3810339" cy="4351175"/>
          </a:xfrm>
          <a:prstGeom prst="rect">
            <a:avLst/>
          </a:prstGeom>
        </p:spPr>
      </p:pic>
      <p:sp>
        <p:nvSpPr>
          <p:cNvPr id="33" name="Прямоугольный треугольник 32"/>
          <p:cNvSpPr/>
          <p:nvPr/>
        </p:nvSpPr>
        <p:spPr>
          <a:xfrm>
            <a:off x="5231765" y="5827063"/>
            <a:ext cx="2611820" cy="16401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ый треугольник 33"/>
          <p:cNvSpPr/>
          <p:nvPr/>
        </p:nvSpPr>
        <p:spPr>
          <a:xfrm flipH="1">
            <a:off x="7839645" y="5816552"/>
            <a:ext cx="2607880" cy="164828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ый треугольник 34"/>
          <p:cNvSpPr/>
          <p:nvPr/>
        </p:nvSpPr>
        <p:spPr>
          <a:xfrm flipH="1">
            <a:off x="2640471" y="5803439"/>
            <a:ext cx="2607880" cy="164828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655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0038"/>
          <a:stretch/>
        </p:blipFill>
        <p:spPr>
          <a:xfrm rot="10800000">
            <a:off x="3941" y="0"/>
            <a:ext cx="5215759" cy="74517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0038"/>
          <a:stretch/>
        </p:blipFill>
        <p:spPr>
          <a:xfrm rot="10800000">
            <a:off x="5219700" y="1"/>
            <a:ext cx="5215759" cy="7451725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641130" y="798786"/>
            <a:ext cx="3950689" cy="3945796"/>
          </a:xfrm>
          <a:prstGeom prst="ellipse">
            <a:avLst/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22162" t="46686" r="18219"/>
          <a:stretch/>
        </p:blipFill>
        <p:spPr>
          <a:xfrm>
            <a:off x="86729" y="97223"/>
            <a:ext cx="1885944" cy="2072288"/>
          </a:xfrm>
          <a:prstGeom prst="rect">
            <a:avLst/>
          </a:prstGeom>
          <a:effectLst>
            <a:glow rad="101600">
              <a:schemeClr val="bg1">
                <a:alpha val="78000"/>
              </a:schemeClr>
            </a:glo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79" y="881675"/>
            <a:ext cx="3783150" cy="378001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284" y="3100552"/>
            <a:ext cx="3810339" cy="4351175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546384" y="0"/>
            <a:ext cx="2124299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287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KZAppetite Rounded" panose="02000000000000000000" pitchFamily="50" charset="-52"/>
              </a:rPr>
              <a:t>з</a:t>
            </a:r>
            <a:endParaRPr lang="ru-RU" sz="287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KZAppetite Rounded" panose="02000000000000000000" pitchFamily="50" charset="-52"/>
            </a:endParaRPr>
          </a:p>
        </p:txBody>
      </p:sp>
      <p:sp>
        <p:nvSpPr>
          <p:cNvPr id="24" name="Прямоугольный треугольник 23"/>
          <p:cNvSpPr/>
          <p:nvPr/>
        </p:nvSpPr>
        <p:spPr>
          <a:xfrm>
            <a:off x="-24711" y="5811549"/>
            <a:ext cx="2611820" cy="16401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5847581" y="798786"/>
            <a:ext cx="3950689" cy="3945796"/>
          </a:xfrm>
          <a:prstGeom prst="ellipse">
            <a:avLst/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3204" y="881675"/>
            <a:ext cx="3783150" cy="3780016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6549825" y="5683"/>
            <a:ext cx="2555508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287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KZAppetite Rounded" panose="02000000000000000000" pitchFamily="50" charset="-52"/>
              </a:rPr>
              <a:t>а</a:t>
            </a:r>
            <a:endParaRPr lang="ru-RU" sz="287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KZAppetite Rounded" panose="02000000000000000000" pitchFamily="50" charset="-52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/>
          <a:srcRect l="22162" t="46686" r="18219"/>
          <a:stretch/>
        </p:blipFill>
        <p:spPr>
          <a:xfrm>
            <a:off x="5335407" y="152420"/>
            <a:ext cx="1885944" cy="2072288"/>
          </a:xfrm>
          <a:prstGeom prst="rect">
            <a:avLst/>
          </a:prstGeom>
          <a:effectLst>
            <a:glow rad="101600">
              <a:schemeClr val="bg1">
                <a:alpha val="78000"/>
              </a:schemeClr>
            </a:glow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755" y="3110235"/>
            <a:ext cx="3810339" cy="4351175"/>
          </a:xfrm>
          <a:prstGeom prst="rect">
            <a:avLst/>
          </a:prstGeom>
        </p:spPr>
      </p:pic>
      <p:sp>
        <p:nvSpPr>
          <p:cNvPr id="33" name="Прямоугольный треугольник 32"/>
          <p:cNvSpPr/>
          <p:nvPr/>
        </p:nvSpPr>
        <p:spPr>
          <a:xfrm>
            <a:off x="5231765" y="5827063"/>
            <a:ext cx="2611820" cy="16401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ый треугольник 33"/>
          <p:cNvSpPr/>
          <p:nvPr/>
        </p:nvSpPr>
        <p:spPr>
          <a:xfrm flipH="1">
            <a:off x="7839645" y="5816552"/>
            <a:ext cx="2607880" cy="164828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ый треугольник 34"/>
          <p:cNvSpPr/>
          <p:nvPr/>
        </p:nvSpPr>
        <p:spPr>
          <a:xfrm flipH="1">
            <a:off x="2640471" y="5803439"/>
            <a:ext cx="2607880" cy="164828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485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0038"/>
          <a:stretch/>
        </p:blipFill>
        <p:spPr>
          <a:xfrm rot="10800000">
            <a:off x="3941" y="0"/>
            <a:ext cx="5215759" cy="74517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0038"/>
          <a:stretch/>
        </p:blipFill>
        <p:spPr>
          <a:xfrm rot="10800000">
            <a:off x="5219700" y="1"/>
            <a:ext cx="5215759" cy="7451725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641130" y="798786"/>
            <a:ext cx="3950689" cy="3945796"/>
          </a:xfrm>
          <a:prstGeom prst="ellipse">
            <a:avLst/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22162" t="46686" r="18219"/>
          <a:stretch/>
        </p:blipFill>
        <p:spPr>
          <a:xfrm>
            <a:off x="86729" y="97223"/>
            <a:ext cx="1885944" cy="2072288"/>
          </a:xfrm>
          <a:prstGeom prst="rect">
            <a:avLst/>
          </a:prstGeom>
          <a:effectLst>
            <a:glow rad="101600">
              <a:schemeClr val="bg1">
                <a:alpha val="78000"/>
              </a:schemeClr>
            </a:glo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79" y="881675"/>
            <a:ext cx="3783150" cy="378001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284" y="3100552"/>
            <a:ext cx="3810339" cy="4351175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460023" y="0"/>
            <a:ext cx="2533066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287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KZAppetite Rounded" panose="02000000000000000000" pitchFamily="50" charset="-52"/>
              </a:rPr>
              <a:t>н</a:t>
            </a:r>
            <a:endParaRPr lang="ru-RU" sz="287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KZAppetite Rounded" panose="02000000000000000000" pitchFamily="50" charset="-52"/>
            </a:endParaRPr>
          </a:p>
        </p:txBody>
      </p:sp>
      <p:sp>
        <p:nvSpPr>
          <p:cNvPr id="24" name="Прямоугольный треугольник 23"/>
          <p:cNvSpPr/>
          <p:nvPr/>
        </p:nvSpPr>
        <p:spPr>
          <a:xfrm>
            <a:off x="-24711" y="5811549"/>
            <a:ext cx="2611820" cy="16401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5847581" y="798786"/>
            <a:ext cx="3950689" cy="3945796"/>
          </a:xfrm>
          <a:prstGeom prst="ellipse">
            <a:avLst/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3204" y="881675"/>
            <a:ext cx="3783150" cy="3780016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6741772" y="517219"/>
            <a:ext cx="2451312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287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KZAppetite Rounded" panose="02000000000000000000" pitchFamily="50" charset="-52"/>
              </a:rPr>
              <a:t>Р</a:t>
            </a:r>
            <a:endParaRPr lang="ru-RU" sz="287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KZAppetite Rounded" panose="02000000000000000000" pitchFamily="50" charset="-52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/>
          <a:srcRect l="22162" t="46686" r="18219"/>
          <a:stretch/>
        </p:blipFill>
        <p:spPr>
          <a:xfrm>
            <a:off x="5335407" y="152420"/>
            <a:ext cx="1885944" cy="2072288"/>
          </a:xfrm>
          <a:prstGeom prst="rect">
            <a:avLst/>
          </a:prstGeom>
          <a:effectLst>
            <a:glow rad="101600">
              <a:schemeClr val="bg1">
                <a:alpha val="78000"/>
              </a:schemeClr>
            </a:glow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755" y="3110235"/>
            <a:ext cx="3810339" cy="4351175"/>
          </a:xfrm>
          <a:prstGeom prst="rect">
            <a:avLst/>
          </a:prstGeom>
        </p:spPr>
      </p:pic>
      <p:sp>
        <p:nvSpPr>
          <p:cNvPr id="33" name="Прямоугольный треугольник 32"/>
          <p:cNvSpPr/>
          <p:nvPr/>
        </p:nvSpPr>
        <p:spPr>
          <a:xfrm>
            <a:off x="5231765" y="5827063"/>
            <a:ext cx="2611820" cy="16401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ый треугольник 33"/>
          <p:cNvSpPr/>
          <p:nvPr/>
        </p:nvSpPr>
        <p:spPr>
          <a:xfrm flipH="1">
            <a:off x="7839645" y="5816552"/>
            <a:ext cx="2607880" cy="164828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ый треугольник 34"/>
          <p:cNvSpPr/>
          <p:nvPr/>
        </p:nvSpPr>
        <p:spPr>
          <a:xfrm flipH="1">
            <a:off x="2640471" y="5803439"/>
            <a:ext cx="2607880" cy="164828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969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0038"/>
          <a:stretch/>
        </p:blipFill>
        <p:spPr>
          <a:xfrm rot="10800000">
            <a:off x="3941" y="0"/>
            <a:ext cx="5215759" cy="74517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0038"/>
          <a:stretch/>
        </p:blipFill>
        <p:spPr>
          <a:xfrm rot="10800000">
            <a:off x="5219700" y="1"/>
            <a:ext cx="5215759" cy="7451725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641130" y="798786"/>
            <a:ext cx="3950689" cy="3945796"/>
          </a:xfrm>
          <a:prstGeom prst="ellipse">
            <a:avLst/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22162" t="46686" r="18219"/>
          <a:stretch/>
        </p:blipFill>
        <p:spPr>
          <a:xfrm>
            <a:off x="86729" y="97223"/>
            <a:ext cx="1885944" cy="2072288"/>
          </a:xfrm>
          <a:prstGeom prst="rect">
            <a:avLst/>
          </a:prstGeom>
          <a:effectLst>
            <a:glow rad="101600">
              <a:schemeClr val="bg1">
                <a:alpha val="78000"/>
              </a:schemeClr>
            </a:glo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79" y="881675"/>
            <a:ext cx="3783150" cy="378001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284" y="3100552"/>
            <a:ext cx="3810339" cy="4351175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482264" y="0"/>
            <a:ext cx="2252540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287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KZAppetite Rounded" panose="02000000000000000000" pitchFamily="50" charset="-52"/>
              </a:rPr>
              <a:t>е</a:t>
            </a:r>
            <a:endParaRPr lang="ru-RU" sz="287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KZAppetite Rounded" panose="02000000000000000000" pitchFamily="50" charset="-52"/>
            </a:endParaRPr>
          </a:p>
        </p:txBody>
      </p:sp>
      <p:sp>
        <p:nvSpPr>
          <p:cNvPr id="24" name="Прямоугольный треугольник 23"/>
          <p:cNvSpPr/>
          <p:nvPr/>
        </p:nvSpPr>
        <p:spPr>
          <a:xfrm>
            <a:off x="-24711" y="5811549"/>
            <a:ext cx="2611820" cy="16401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5847581" y="798786"/>
            <a:ext cx="3950689" cy="3945796"/>
          </a:xfrm>
          <a:prstGeom prst="ellipse">
            <a:avLst/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3204" y="881675"/>
            <a:ext cx="3783150" cy="3780016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6785362" y="0"/>
            <a:ext cx="2201244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287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KZAppetite Rounded" panose="02000000000000000000" pitchFamily="50" charset="-52"/>
              </a:rPr>
              <a:t>с</a:t>
            </a:r>
            <a:endParaRPr lang="ru-RU" sz="287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KZAppetite Rounded" panose="02000000000000000000" pitchFamily="50" charset="-52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/>
          <a:srcRect l="22162" t="46686" r="18219"/>
          <a:stretch/>
        </p:blipFill>
        <p:spPr>
          <a:xfrm>
            <a:off x="5335407" y="152420"/>
            <a:ext cx="1885944" cy="2072288"/>
          </a:xfrm>
          <a:prstGeom prst="rect">
            <a:avLst/>
          </a:prstGeom>
          <a:effectLst>
            <a:glow rad="101600">
              <a:schemeClr val="bg1">
                <a:alpha val="78000"/>
              </a:schemeClr>
            </a:glow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755" y="3110235"/>
            <a:ext cx="3810339" cy="4351175"/>
          </a:xfrm>
          <a:prstGeom prst="rect">
            <a:avLst/>
          </a:prstGeom>
        </p:spPr>
      </p:pic>
      <p:sp>
        <p:nvSpPr>
          <p:cNvPr id="33" name="Прямоугольный треугольник 32"/>
          <p:cNvSpPr/>
          <p:nvPr/>
        </p:nvSpPr>
        <p:spPr>
          <a:xfrm>
            <a:off x="5231765" y="5827063"/>
            <a:ext cx="2611820" cy="16401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ый треугольник 33"/>
          <p:cNvSpPr/>
          <p:nvPr/>
        </p:nvSpPr>
        <p:spPr>
          <a:xfrm flipH="1">
            <a:off x="7839645" y="5816552"/>
            <a:ext cx="2607880" cy="164828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ый треугольник 34"/>
          <p:cNvSpPr/>
          <p:nvPr/>
        </p:nvSpPr>
        <p:spPr>
          <a:xfrm flipH="1">
            <a:off x="2640471" y="5803439"/>
            <a:ext cx="2607880" cy="164828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934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0038"/>
          <a:stretch/>
        </p:blipFill>
        <p:spPr>
          <a:xfrm rot="10800000">
            <a:off x="3941" y="0"/>
            <a:ext cx="5215759" cy="74517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0038"/>
          <a:stretch/>
        </p:blipFill>
        <p:spPr>
          <a:xfrm rot="10800000">
            <a:off x="5219700" y="1"/>
            <a:ext cx="5215759" cy="7451725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641130" y="798786"/>
            <a:ext cx="3950689" cy="3945796"/>
          </a:xfrm>
          <a:prstGeom prst="ellipse">
            <a:avLst/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22162" t="46686" r="18219"/>
          <a:stretch/>
        </p:blipFill>
        <p:spPr>
          <a:xfrm>
            <a:off x="86729" y="97223"/>
            <a:ext cx="1885944" cy="2072288"/>
          </a:xfrm>
          <a:prstGeom prst="rect">
            <a:avLst/>
          </a:prstGeom>
          <a:effectLst>
            <a:glow rad="101600">
              <a:schemeClr val="bg1">
                <a:alpha val="78000"/>
              </a:schemeClr>
            </a:glo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79" y="881675"/>
            <a:ext cx="3783150" cy="378001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284" y="3100552"/>
            <a:ext cx="3810339" cy="4351175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457691" y="0"/>
            <a:ext cx="2400016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287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KZAppetite Rounded" panose="02000000000000000000" pitchFamily="50" charset="-52"/>
              </a:rPr>
              <a:t>п</a:t>
            </a:r>
            <a:endParaRPr lang="ru-RU" sz="287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KZAppetite Rounded" panose="02000000000000000000" pitchFamily="50" charset="-52"/>
            </a:endParaRPr>
          </a:p>
        </p:txBody>
      </p:sp>
      <p:sp>
        <p:nvSpPr>
          <p:cNvPr id="24" name="Прямоугольный треугольник 23"/>
          <p:cNvSpPr/>
          <p:nvPr/>
        </p:nvSpPr>
        <p:spPr>
          <a:xfrm>
            <a:off x="-24711" y="5811549"/>
            <a:ext cx="2611820" cy="16401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5847581" y="798786"/>
            <a:ext cx="3950689" cy="3945796"/>
          </a:xfrm>
          <a:prstGeom prst="ellipse">
            <a:avLst/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3204" y="881675"/>
            <a:ext cx="3783150" cy="3780016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6649107" y="0"/>
            <a:ext cx="2473755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287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KZAppetite Rounded" panose="02000000000000000000" pitchFamily="50" charset="-52"/>
              </a:rPr>
              <a:t>у</a:t>
            </a:r>
            <a:endParaRPr lang="ru-RU" sz="287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KZAppetite Rounded" panose="02000000000000000000" pitchFamily="50" charset="-52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/>
          <a:srcRect l="22162" t="46686" r="18219"/>
          <a:stretch/>
        </p:blipFill>
        <p:spPr>
          <a:xfrm>
            <a:off x="5335407" y="152420"/>
            <a:ext cx="1885944" cy="2072288"/>
          </a:xfrm>
          <a:prstGeom prst="rect">
            <a:avLst/>
          </a:prstGeom>
          <a:effectLst>
            <a:glow rad="101600">
              <a:schemeClr val="bg1">
                <a:alpha val="78000"/>
              </a:schemeClr>
            </a:glow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755" y="3110235"/>
            <a:ext cx="3810339" cy="4351175"/>
          </a:xfrm>
          <a:prstGeom prst="rect">
            <a:avLst/>
          </a:prstGeom>
        </p:spPr>
      </p:pic>
      <p:sp>
        <p:nvSpPr>
          <p:cNvPr id="33" name="Прямоугольный треугольник 32"/>
          <p:cNvSpPr/>
          <p:nvPr/>
        </p:nvSpPr>
        <p:spPr>
          <a:xfrm>
            <a:off x="5231765" y="5827063"/>
            <a:ext cx="2611820" cy="16401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ый треугольник 33"/>
          <p:cNvSpPr/>
          <p:nvPr/>
        </p:nvSpPr>
        <p:spPr>
          <a:xfrm flipH="1">
            <a:off x="7839645" y="5816552"/>
            <a:ext cx="2607880" cy="164828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ый треугольник 34"/>
          <p:cNvSpPr/>
          <p:nvPr/>
        </p:nvSpPr>
        <p:spPr>
          <a:xfrm flipH="1">
            <a:off x="2640471" y="5803439"/>
            <a:ext cx="2607880" cy="164828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253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0038"/>
          <a:stretch/>
        </p:blipFill>
        <p:spPr>
          <a:xfrm rot="10800000">
            <a:off x="3941" y="0"/>
            <a:ext cx="5215759" cy="74517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0038"/>
          <a:stretch/>
        </p:blipFill>
        <p:spPr>
          <a:xfrm rot="10800000">
            <a:off x="5219700" y="1"/>
            <a:ext cx="5215759" cy="7451725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641130" y="798786"/>
            <a:ext cx="3950689" cy="3945796"/>
          </a:xfrm>
          <a:prstGeom prst="ellipse">
            <a:avLst/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22162" t="46686" r="18219"/>
          <a:stretch/>
        </p:blipFill>
        <p:spPr>
          <a:xfrm>
            <a:off x="86729" y="97223"/>
            <a:ext cx="1885944" cy="2072288"/>
          </a:xfrm>
          <a:prstGeom prst="rect">
            <a:avLst/>
          </a:prstGeom>
          <a:effectLst>
            <a:glow rad="101600">
              <a:schemeClr val="bg1">
                <a:alpha val="78000"/>
              </a:schemeClr>
            </a:glo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79" y="881675"/>
            <a:ext cx="3783150" cy="378001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284" y="3100552"/>
            <a:ext cx="3810339" cy="4351175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289177" y="380568"/>
            <a:ext cx="2303836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287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KZAppetite Rounded" panose="02000000000000000000" pitchFamily="50" charset="-52"/>
              </a:rPr>
              <a:t>б</a:t>
            </a:r>
            <a:endParaRPr lang="ru-RU" sz="287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KZAppetite Rounded" panose="02000000000000000000" pitchFamily="50" charset="-52"/>
            </a:endParaRPr>
          </a:p>
        </p:txBody>
      </p:sp>
      <p:sp>
        <p:nvSpPr>
          <p:cNvPr id="24" name="Прямоугольный треугольник 23"/>
          <p:cNvSpPr/>
          <p:nvPr/>
        </p:nvSpPr>
        <p:spPr>
          <a:xfrm>
            <a:off x="-24711" y="5811549"/>
            <a:ext cx="2611820" cy="16401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5847581" y="798786"/>
            <a:ext cx="3950689" cy="3945796"/>
          </a:xfrm>
          <a:prstGeom prst="ellipse">
            <a:avLst/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3204" y="881675"/>
            <a:ext cx="3783150" cy="3780016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6537675" y="69179"/>
            <a:ext cx="2496196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287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KZAppetite Rounded" panose="02000000000000000000" pitchFamily="50" charset="-52"/>
              </a:rPr>
              <a:t>л</a:t>
            </a:r>
            <a:endParaRPr lang="ru-RU" sz="287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KZAppetite Rounded" panose="02000000000000000000" pitchFamily="50" charset="-52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/>
          <a:srcRect l="22162" t="46686" r="18219"/>
          <a:stretch/>
        </p:blipFill>
        <p:spPr>
          <a:xfrm>
            <a:off x="5335407" y="152420"/>
            <a:ext cx="1885944" cy="2072288"/>
          </a:xfrm>
          <a:prstGeom prst="rect">
            <a:avLst/>
          </a:prstGeom>
          <a:effectLst>
            <a:glow rad="101600">
              <a:schemeClr val="bg1">
                <a:alpha val="78000"/>
              </a:schemeClr>
            </a:glow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755" y="3110235"/>
            <a:ext cx="3810339" cy="4351175"/>
          </a:xfrm>
          <a:prstGeom prst="rect">
            <a:avLst/>
          </a:prstGeom>
        </p:spPr>
      </p:pic>
      <p:sp>
        <p:nvSpPr>
          <p:cNvPr id="33" name="Прямоугольный треугольник 32"/>
          <p:cNvSpPr/>
          <p:nvPr/>
        </p:nvSpPr>
        <p:spPr>
          <a:xfrm>
            <a:off x="5231765" y="5827063"/>
            <a:ext cx="2611820" cy="16401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ый треугольник 33"/>
          <p:cNvSpPr/>
          <p:nvPr/>
        </p:nvSpPr>
        <p:spPr>
          <a:xfrm flipH="1">
            <a:off x="7839645" y="5816552"/>
            <a:ext cx="2607880" cy="164828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ый треугольник 34"/>
          <p:cNvSpPr/>
          <p:nvPr/>
        </p:nvSpPr>
        <p:spPr>
          <a:xfrm flipH="1">
            <a:off x="2640471" y="5803439"/>
            <a:ext cx="2607880" cy="164828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909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0038"/>
          <a:stretch/>
        </p:blipFill>
        <p:spPr>
          <a:xfrm rot="10800000">
            <a:off x="3941" y="0"/>
            <a:ext cx="5215759" cy="74517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0038"/>
          <a:stretch/>
        </p:blipFill>
        <p:spPr>
          <a:xfrm rot="10800000">
            <a:off x="5219700" y="1"/>
            <a:ext cx="5215759" cy="7451725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641130" y="798786"/>
            <a:ext cx="3950689" cy="3945796"/>
          </a:xfrm>
          <a:prstGeom prst="ellipse">
            <a:avLst/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22162" t="46686" r="18219"/>
          <a:stretch/>
        </p:blipFill>
        <p:spPr>
          <a:xfrm>
            <a:off x="86729" y="97223"/>
            <a:ext cx="1885944" cy="2072288"/>
          </a:xfrm>
          <a:prstGeom prst="rect">
            <a:avLst/>
          </a:prstGeom>
          <a:effectLst>
            <a:glow rad="101600">
              <a:schemeClr val="bg1">
                <a:alpha val="78000"/>
              </a:schemeClr>
            </a:glo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79" y="881675"/>
            <a:ext cx="3783150" cy="378001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284" y="3100552"/>
            <a:ext cx="3810339" cy="4351175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383953" y="52551"/>
            <a:ext cx="2547492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287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KZAppetite Rounded" panose="02000000000000000000" pitchFamily="50" charset="-52"/>
              </a:rPr>
              <a:t>и</a:t>
            </a:r>
            <a:endParaRPr lang="ru-RU" sz="287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KZAppetite Rounded" panose="02000000000000000000" pitchFamily="50" charset="-52"/>
            </a:endParaRPr>
          </a:p>
        </p:txBody>
      </p:sp>
      <p:sp>
        <p:nvSpPr>
          <p:cNvPr id="24" name="Прямоугольный треугольник 23"/>
          <p:cNvSpPr/>
          <p:nvPr/>
        </p:nvSpPr>
        <p:spPr>
          <a:xfrm>
            <a:off x="-24711" y="5811549"/>
            <a:ext cx="2611820" cy="16401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5847581" y="798786"/>
            <a:ext cx="3950689" cy="3945796"/>
          </a:xfrm>
          <a:prstGeom prst="ellipse">
            <a:avLst/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3204" y="881675"/>
            <a:ext cx="3783150" cy="3780016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6599713" y="52551"/>
            <a:ext cx="2499403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287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KZAppetite Rounded" panose="02000000000000000000" pitchFamily="50" charset="-52"/>
              </a:rPr>
              <a:t>к</a:t>
            </a:r>
            <a:endParaRPr lang="ru-RU" sz="287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KZAppetite Rounded" panose="02000000000000000000" pitchFamily="50" charset="-52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/>
          <a:srcRect l="22162" t="46686" r="18219"/>
          <a:stretch/>
        </p:blipFill>
        <p:spPr>
          <a:xfrm>
            <a:off x="5335407" y="152420"/>
            <a:ext cx="1885944" cy="2072288"/>
          </a:xfrm>
          <a:prstGeom prst="rect">
            <a:avLst/>
          </a:prstGeom>
          <a:effectLst>
            <a:glow rad="101600">
              <a:schemeClr val="bg1">
                <a:alpha val="78000"/>
              </a:schemeClr>
            </a:glow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755" y="3110235"/>
            <a:ext cx="3810339" cy="4351175"/>
          </a:xfrm>
          <a:prstGeom prst="rect">
            <a:avLst/>
          </a:prstGeom>
        </p:spPr>
      </p:pic>
      <p:sp>
        <p:nvSpPr>
          <p:cNvPr id="33" name="Прямоугольный треугольник 32"/>
          <p:cNvSpPr/>
          <p:nvPr/>
        </p:nvSpPr>
        <p:spPr>
          <a:xfrm>
            <a:off x="5231765" y="5827063"/>
            <a:ext cx="2611820" cy="16401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ый треугольник 33"/>
          <p:cNvSpPr/>
          <p:nvPr/>
        </p:nvSpPr>
        <p:spPr>
          <a:xfrm flipH="1">
            <a:off x="7839645" y="5816552"/>
            <a:ext cx="2607880" cy="164828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ый треугольник 34"/>
          <p:cNvSpPr/>
          <p:nvPr/>
        </p:nvSpPr>
        <p:spPr>
          <a:xfrm flipH="1">
            <a:off x="2640471" y="5803439"/>
            <a:ext cx="2607880" cy="164828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967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0038"/>
          <a:stretch/>
        </p:blipFill>
        <p:spPr>
          <a:xfrm rot="10800000">
            <a:off x="3941" y="0"/>
            <a:ext cx="5215759" cy="74517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0038"/>
          <a:stretch/>
        </p:blipFill>
        <p:spPr>
          <a:xfrm rot="10800000">
            <a:off x="5219700" y="1"/>
            <a:ext cx="5215759" cy="7451725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641130" y="798786"/>
            <a:ext cx="3950689" cy="3945796"/>
          </a:xfrm>
          <a:prstGeom prst="ellipse">
            <a:avLst/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22162" t="46686" r="18219"/>
          <a:stretch/>
        </p:blipFill>
        <p:spPr>
          <a:xfrm>
            <a:off x="86729" y="97223"/>
            <a:ext cx="1885944" cy="2072288"/>
          </a:xfrm>
          <a:prstGeom prst="rect">
            <a:avLst/>
          </a:prstGeom>
          <a:effectLst>
            <a:glow rad="101600">
              <a:schemeClr val="bg1">
                <a:alpha val="78000"/>
              </a:schemeClr>
            </a:glo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79" y="881675"/>
            <a:ext cx="3783150" cy="378001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284" y="3100552"/>
            <a:ext cx="3810339" cy="4351175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294728" y="0"/>
            <a:ext cx="2555508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287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KZAppetite Rounded" panose="02000000000000000000" pitchFamily="50" charset="-52"/>
              </a:rPr>
              <a:t>а</a:t>
            </a:r>
            <a:endParaRPr lang="ru-RU" sz="287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KZAppetite Rounded" panose="02000000000000000000" pitchFamily="50" charset="-52"/>
            </a:endParaRPr>
          </a:p>
        </p:txBody>
      </p:sp>
      <p:sp>
        <p:nvSpPr>
          <p:cNvPr id="24" name="Прямоугольный треугольник 23"/>
          <p:cNvSpPr/>
          <p:nvPr/>
        </p:nvSpPr>
        <p:spPr>
          <a:xfrm>
            <a:off x="-24711" y="5811549"/>
            <a:ext cx="2611820" cy="16401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5847581" y="798786"/>
            <a:ext cx="3950689" cy="3945796"/>
          </a:xfrm>
          <a:prstGeom prst="ellipse">
            <a:avLst/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3204" y="881675"/>
            <a:ext cx="3783150" cy="3780016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6636283" y="0"/>
            <a:ext cx="2499403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287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KZAppetite Rounded" panose="02000000000000000000" pitchFamily="50" charset="-52"/>
              </a:rPr>
              <a:t>к</a:t>
            </a:r>
            <a:endParaRPr lang="ru-RU" sz="287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KZAppetite Rounded" panose="02000000000000000000" pitchFamily="50" charset="-52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/>
          <a:srcRect l="22162" t="46686" r="18219"/>
          <a:stretch/>
        </p:blipFill>
        <p:spPr>
          <a:xfrm>
            <a:off x="5335407" y="152420"/>
            <a:ext cx="1885944" cy="2072288"/>
          </a:xfrm>
          <a:prstGeom prst="rect">
            <a:avLst/>
          </a:prstGeom>
          <a:effectLst>
            <a:glow rad="101600">
              <a:schemeClr val="bg1">
                <a:alpha val="78000"/>
              </a:schemeClr>
            </a:glow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755" y="3110235"/>
            <a:ext cx="3810339" cy="4351175"/>
          </a:xfrm>
          <a:prstGeom prst="rect">
            <a:avLst/>
          </a:prstGeom>
        </p:spPr>
      </p:pic>
      <p:sp>
        <p:nvSpPr>
          <p:cNvPr id="33" name="Прямоугольный треугольник 32"/>
          <p:cNvSpPr/>
          <p:nvPr/>
        </p:nvSpPr>
        <p:spPr>
          <a:xfrm>
            <a:off x="5231765" y="5827063"/>
            <a:ext cx="2611820" cy="16401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ый треугольник 33"/>
          <p:cNvSpPr/>
          <p:nvPr/>
        </p:nvSpPr>
        <p:spPr>
          <a:xfrm flipH="1">
            <a:off x="7839645" y="5816552"/>
            <a:ext cx="2607880" cy="164828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ый треугольник 34"/>
          <p:cNvSpPr/>
          <p:nvPr/>
        </p:nvSpPr>
        <p:spPr>
          <a:xfrm flipH="1">
            <a:off x="2640471" y="5803439"/>
            <a:ext cx="2607880" cy="164828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7807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206</TotalTime>
  <Words>36</Words>
  <Application>Microsoft Office PowerPoint</Application>
  <PresentationFormat>Произвольный</PresentationFormat>
  <Paragraphs>29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Самая Прекрасная</dc:creator>
  <cp:lastModifiedBy>Alina Orynbek</cp:lastModifiedBy>
  <cp:revision>11</cp:revision>
  <cp:lastPrinted>2022-10-16T12:02:41Z</cp:lastPrinted>
  <dcterms:created xsi:type="dcterms:W3CDTF">2022-10-16T09:06:49Z</dcterms:created>
  <dcterms:modified xsi:type="dcterms:W3CDTF">2023-10-06T18:23:36Z</dcterms:modified>
</cp:coreProperties>
</file>