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9" r:id="rId4"/>
    <p:sldId id="270" r:id="rId5"/>
    <p:sldId id="266" r:id="rId6"/>
    <p:sldId id="267" r:id="rId7"/>
    <p:sldId id="262" r:id="rId8"/>
    <p:sldId id="261" r:id="rId9"/>
    <p:sldId id="259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5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6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8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4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7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4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2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2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7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BD7F9-B508-4C62-9B79-866DB72249E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E52F-062E-4886-AC6D-D119A6D62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r="5771" b="6882"/>
          <a:stretch/>
        </p:blipFill>
        <p:spPr>
          <a:xfrm>
            <a:off x="1696065" y="0"/>
            <a:ext cx="830334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6292" y="1002891"/>
            <a:ext cx="7262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Әжеге алғыс айтамын!</a:t>
            </a:r>
            <a:endParaRPr lang="ru-RU" sz="5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r="53343" b="20431"/>
          <a:stretch/>
        </p:blipFill>
        <p:spPr>
          <a:xfrm>
            <a:off x="3947602" y="1926221"/>
            <a:ext cx="3800266" cy="34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r="5771" b="6882"/>
          <a:stretch/>
        </p:blipFill>
        <p:spPr>
          <a:xfrm>
            <a:off x="1696065" y="0"/>
            <a:ext cx="830334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2542" y="1204265"/>
            <a:ext cx="830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Достарыма алғыс айтамын!</a:t>
            </a:r>
            <a:endParaRPr lang="ru-RU" sz="4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21405" b="860"/>
          <a:stretch/>
        </p:blipFill>
        <p:spPr>
          <a:xfrm>
            <a:off x="4124100" y="2035262"/>
            <a:ext cx="3235346" cy="35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8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75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r="5771" b="6882"/>
          <a:stretch/>
        </p:blipFill>
        <p:spPr>
          <a:xfrm>
            <a:off x="1696065" y="0"/>
            <a:ext cx="830334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2434" y="1141445"/>
            <a:ext cx="7695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Ұстазға алғыс айтамын!</a:t>
            </a:r>
            <a:endParaRPr lang="ru-RU" sz="5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42" y="2064775"/>
            <a:ext cx="3480619" cy="34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6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"/>
          <a:stretch/>
        </p:blipFill>
        <p:spPr>
          <a:xfrm>
            <a:off x="2698955" y="1"/>
            <a:ext cx="73446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4461" y="1166843"/>
            <a:ext cx="4033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Алғыс айту күні</a:t>
            </a:r>
            <a:endParaRPr lang="ru-RU" sz="9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2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0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r="5771" b="6882"/>
          <a:stretch/>
        </p:blipFill>
        <p:spPr>
          <a:xfrm>
            <a:off x="1696065" y="0"/>
            <a:ext cx="830334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6079" y="1002891"/>
            <a:ext cx="6934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Әкеге алғыс айтамын!</a:t>
            </a:r>
            <a:endParaRPr lang="ru-RU" sz="5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2" t="16989" r="5328" b="15484"/>
          <a:stretch/>
        </p:blipFill>
        <p:spPr>
          <a:xfrm>
            <a:off x="4249454" y="1926221"/>
            <a:ext cx="3360714" cy="35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6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r="5771" b="6882"/>
          <a:stretch/>
        </p:blipFill>
        <p:spPr>
          <a:xfrm>
            <a:off x="1696065" y="0"/>
            <a:ext cx="830334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5594" y="1002891"/>
            <a:ext cx="7155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Атаға алғыс айтамын!</a:t>
            </a:r>
            <a:endParaRPr lang="ru-RU" sz="5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4" r="53044" b="13548"/>
          <a:stretch/>
        </p:blipFill>
        <p:spPr>
          <a:xfrm>
            <a:off x="4060624" y="1926221"/>
            <a:ext cx="3465360" cy="36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r="5771" b="6882"/>
          <a:stretch/>
        </p:blipFill>
        <p:spPr>
          <a:xfrm>
            <a:off x="1696065" y="0"/>
            <a:ext cx="830334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6065" y="1286954"/>
            <a:ext cx="816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Туыстарыма алғыс айтамын!</a:t>
            </a:r>
            <a:endParaRPr lang="ru-RU" sz="4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r="6842"/>
          <a:stretch/>
        </p:blipFill>
        <p:spPr>
          <a:xfrm>
            <a:off x="3544178" y="2117951"/>
            <a:ext cx="4405203" cy="30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r="5771" b="6882"/>
          <a:stretch/>
        </p:blipFill>
        <p:spPr>
          <a:xfrm>
            <a:off x="1696065" y="0"/>
            <a:ext cx="830334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691" y="934931"/>
            <a:ext cx="6989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Анаға алғыс айтамын!</a:t>
            </a:r>
            <a:endParaRPr lang="ru-RU" sz="5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8" r="55597" b="12903"/>
          <a:stretch/>
        </p:blipFill>
        <p:spPr>
          <a:xfrm>
            <a:off x="4083207" y="1858261"/>
            <a:ext cx="3364729" cy="36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97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Неизвестный пользователь</cp:lastModifiedBy>
  <cp:revision>9</cp:revision>
  <dcterms:created xsi:type="dcterms:W3CDTF">2023-02-21T12:07:55Z</dcterms:created>
  <dcterms:modified xsi:type="dcterms:W3CDTF">2023-02-22T03:59:58Z</dcterms:modified>
</cp:coreProperties>
</file>