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heme" Target="theme/theme1.xml" /><Relationship Id="rId5" Type="http://schemas.openxmlformats.org/officeDocument/2006/relationships/slide" Target="slides/slide4.xml" /><Relationship Id="rId10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000"/>
            <a:ext cx="4229100" cy="6096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4211"/>
            <a:ext cx="4070046" cy="58799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168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6320"/>
            <a:ext cx="4104456" cy="61206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499053" cy="64560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058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76464" cy="64087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4174477" cy="63367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8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032448" cy="64087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327031" cy="66000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995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104456" cy="64087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7"/>
            <a:ext cx="4176464" cy="64138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297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4" y="188640"/>
            <a:ext cx="4376738" cy="6096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032448" cy="6096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650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4517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Экран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Неизвестный пользователь</cp:lastModifiedBy>
  <cp:revision>3</cp:revision>
  <dcterms:created xsi:type="dcterms:W3CDTF">2022-11-01T13:10:47Z</dcterms:created>
  <dcterms:modified xsi:type="dcterms:W3CDTF">2023-11-27T06:32:00Z</dcterms:modified>
</cp:coreProperties>
</file>