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7561263" cy="10801350"/>
  <p:notesSz cx="6858000" cy="9144000"/>
  <p:defaultTextStyle>
    <a:defPPr>
      <a:defRPr lang="ru-RU"/>
    </a:defPPr>
    <a:lvl1pPr marL="0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4637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9274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73911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98548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23185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47822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72459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97096" algn="l" defTabSz="1049274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E4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9631" autoAdjust="0"/>
  </p:normalViewPr>
  <p:slideViewPr>
    <p:cSldViewPr>
      <p:cViewPr>
        <p:scale>
          <a:sx n="60" d="100"/>
          <a:sy n="60" d="100"/>
        </p:scale>
        <p:origin x="-3510" y="-546"/>
      </p:cViewPr>
      <p:guideLst>
        <p:guide orient="horz" pos="3403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7095" y="3355421"/>
            <a:ext cx="6427074" cy="23152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4190" y="6120766"/>
            <a:ext cx="5292884" cy="27603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4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9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739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985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23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478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72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97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4B367-ABB0-4060-A4A7-88D40A426395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57749-163B-4E5D-BF2E-1676FDC93C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4B367-ABB0-4060-A4A7-88D40A426395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57749-163B-4E5D-BF2E-1676FDC93C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481916" y="432556"/>
            <a:ext cx="1701284" cy="921615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78063" y="432556"/>
            <a:ext cx="4977832" cy="921615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4B367-ABB0-4060-A4A7-88D40A426395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57749-163B-4E5D-BF2E-1676FDC93C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4B367-ABB0-4060-A4A7-88D40A426395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57749-163B-4E5D-BF2E-1676FDC93C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287" y="6940869"/>
            <a:ext cx="6427074" cy="214526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7287" y="4578073"/>
            <a:ext cx="6427074" cy="2362795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463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927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7391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985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231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478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724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970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4B367-ABB0-4060-A4A7-88D40A426395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57749-163B-4E5D-BF2E-1676FDC93C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78063" y="2520315"/>
            <a:ext cx="3339558" cy="71283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43642" y="2520315"/>
            <a:ext cx="3339558" cy="71283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4B367-ABB0-4060-A4A7-88D40A426395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57749-163B-4E5D-BF2E-1676FDC93C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063" y="2417803"/>
            <a:ext cx="3340871" cy="1007625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4637" indent="0">
              <a:buNone/>
              <a:defRPr sz="2300" b="1"/>
            </a:lvl2pPr>
            <a:lvl3pPr marL="1049274" indent="0">
              <a:buNone/>
              <a:defRPr sz="2100" b="1"/>
            </a:lvl3pPr>
            <a:lvl4pPr marL="1573911" indent="0">
              <a:buNone/>
              <a:defRPr sz="1800" b="1"/>
            </a:lvl4pPr>
            <a:lvl5pPr marL="2098548" indent="0">
              <a:buNone/>
              <a:defRPr sz="1800" b="1"/>
            </a:lvl5pPr>
            <a:lvl6pPr marL="2623185" indent="0">
              <a:buNone/>
              <a:defRPr sz="1800" b="1"/>
            </a:lvl6pPr>
            <a:lvl7pPr marL="3147822" indent="0">
              <a:buNone/>
              <a:defRPr sz="1800" b="1"/>
            </a:lvl7pPr>
            <a:lvl8pPr marL="3672459" indent="0">
              <a:buNone/>
              <a:defRPr sz="1800" b="1"/>
            </a:lvl8pPr>
            <a:lvl9pPr marL="419709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8063" y="3425429"/>
            <a:ext cx="3340871" cy="622327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41017" y="2417803"/>
            <a:ext cx="3342183" cy="1007625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24637" indent="0">
              <a:buNone/>
              <a:defRPr sz="2300" b="1"/>
            </a:lvl2pPr>
            <a:lvl3pPr marL="1049274" indent="0">
              <a:buNone/>
              <a:defRPr sz="2100" b="1"/>
            </a:lvl3pPr>
            <a:lvl4pPr marL="1573911" indent="0">
              <a:buNone/>
              <a:defRPr sz="1800" b="1"/>
            </a:lvl4pPr>
            <a:lvl5pPr marL="2098548" indent="0">
              <a:buNone/>
              <a:defRPr sz="1800" b="1"/>
            </a:lvl5pPr>
            <a:lvl6pPr marL="2623185" indent="0">
              <a:buNone/>
              <a:defRPr sz="1800" b="1"/>
            </a:lvl6pPr>
            <a:lvl7pPr marL="3147822" indent="0">
              <a:buNone/>
              <a:defRPr sz="1800" b="1"/>
            </a:lvl7pPr>
            <a:lvl8pPr marL="3672459" indent="0">
              <a:buNone/>
              <a:defRPr sz="1800" b="1"/>
            </a:lvl8pPr>
            <a:lvl9pPr marL="419709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841017" y="3425429"/>
            <a:ext cx="3342183" cy="622327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4B367-ABB0-4060-A4A7-88D40A426395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57749-163B-4E5D-BF2E-1676FDC93C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4B367-ABB0-4060-A4A7-88D40A426395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57749-163B-4E5D-BF2E-1676FDC93C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4B367-ABB0-4060-A4A7-88D40A426395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57749-163B-4E5D-BF2E-1676FDC93C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3" y="430053"/>
            <a:ext cx="2487604" cy="183022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56244" y="430055"/>
            <a:ext cx="4226956" cy="9218652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8063" y="2260283"/>
            <a:ext cx="2487604" cy="7388424"/>
          </a:xfrm>
        </p:spPr>
        <p:txBody>
          <a:bodyPr/>
          <a:lstStyle>
            <a:lvl1pPr marL="0" indent="0">
              <a:buNone/>
              <a:defRPr sz="1600"/>
            </a:lvl1pPr>
            <a:lvl2pPr marL="524637" indent="0">
              <a:buNone/>
              <a:defRPr sz="1400"/>
            </a:lvl2pPr>
            <a:lvl3pPr marL="1049274" indent="0">
              <a:buNone/>
              <a:defRPr sz="1100"/>
            </a:lvl3pPr>
            <a:lvl4pPr marL="1573911" indent="0">
              <a:buNone/>
              <a:defRPr sz="1000"/>
            </a:lvl4pPr>
            <a:lvl5pPr marL="2098548" indent="0">
              <a:buNone/>
              <a:defRPr sz="1000"/>
            </a:lvl5pPr>
            <a:lvl6pPr marL="2623185" indent="0">
              <a:buNone/>
              <a:defRPr sz="1000"/>
            </a:lvl6pPr>
            <a:lvl7pPr marL="3147822" indent="0">
              <a:buNone/>
              <a:defRPr sz="1000"/>
            </a:lvl7pPr>
            <a:lvl8pPr marL="3672459" indent="0">
              <a:buNone/>
              <a:defRPr sz="1000"/>
            </a:lvl8pPr>
            <a:lvl9pPr marL="419709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4B367-ABB0-4060-A4A7-88D40A426395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57749-163B-4E5D-BF2E-1676FDC93C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2060" y="7560946"/>
            <a:ext cx="4536758" cy="892612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82060" y="965121"/>
            <a:ext cx="4536758" cy="6480810"/>
          </a:xfrm>
        </p:spPr>
        <p:txBody>
          <a:bodyPr/>
          <a:lstStyle>
            <a:lvl1pPr marL="0" indent="0">
              <a:buNone/>
              <a:defRPr sz="3700"/>
            </a:lvl1pPr>
            <a:lvl2pPr marL="524637" indent="0">
              <a:buNone/>
              <a:defRPr sz="3200"/>
            </a:lvl2pPr>
            <a:lvl3pPr marL="1049274" indent="0">
              <a:buNone/>
              <a:defRPr sz="2800"/>
            </a:lvl3pPr>
            <a:lvl4pPr marL="1573911" indent="0">
              <a:buNone/>
              <a:defRPr sz="2300"/>
            </a:lvl4pPr>
            <a:lvl5pPr marL="2098548" indent="0">
              <a:buNone/>
              <a:defRPr sz="2300"/>
            </a:lvl5pPr>
            <a:lvl6pPr marL="2623185" indent="0">
              <a:buNone/>
              <a:defRPr sz="2300"/>
            </a:lvl6pPr>
            <a:lvl7pPr marL="3147822" indent="0">
              <a:buNone/>
              <a:defRPr sz="2300"/>
            </a:lvl7pPr>
            <a:lvl8pPr marL="3672459" indent="0">
              <a:buNone/>
              <a:defRPr sz="2300"/>
            </a:lvl8pPr>
            <a:lvl9pPr marL="4197096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82060" y="8453557"/>
            <a:ext cx="4536758" cy="1267658"/>
          </a:xfrm>
        </p:spPr>
        <p:txBody>
          <a:bodyPr/>
          <a:lstStyle>
            <a:lvl1pPr marL="0" indent="0">
              <a:buNone/>
              <a:defRPr sz="1600"/>
            </a:lvl1pPr>
            <a:lvl2pPr marL="524637" indent="0">
              <a:buNone/>
              <a:defRPr sz="1400"/>
            </a:lvl2pPr>
            <a:lvl3pPr marL="1049274" indent="0">
              <a:buNone/>
              <a:defRPr sz="1100"/>
            </a:lvl3pPr>
            <a:lvl4pPr marL="1573911" indent="0">
              <a:buNone/>
              <a:defRPr sz="1000"/>
            </a:lvl4pPr>
            <a:lvl5pPr marL="2098548" indent="0">
              <a:buNone/>
              <a:defRPr sz="1000"/>
            </a:lvl5pPr>
            <a:lvl6pPr marL="2623185" indent="0">
              <a:buNone/>
              <a:defRPr sz="1000"/>
            </a:lvl6pPr>
            <a:lvl7pPr marL="3147822" indent="0">
              <a:buNone/>
              <a:defRPr sz="1000"/>
            </a:lvl7pPr>
            <a:lvl8pPr marL="3672459" indent="0">
              <a:buNone/>
              <a:defRPr sz="1000"/>
            </a:lvl8pPr>
            <a:lvl9pPr marL="419709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4B367-ABB0-4060-A4A7-88D40A426395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857749-163B-4E5D-BF2E-1676FDC93C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4" y="432555"/>
            <a:ext cx="6805137" cy="1800226"/>
          </a:xfrm>
          <a:prstGeom prst="rect">
            <a:avLst/>
          </a:prstGeom>
        </p:spPr>
        <p:txBody>
          <a:bodyPr vert="horz" lIns="104927" tIns="52464" rIns="104927" bIns="5246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064" y="2520315"/>
            <a:ext cx="6805137" cy="7128392"/>
          </a:xfrm>
          <a:prstGeom prst="rect">
            <a:avLst/>
          </a:prstGeom>
        </p:spPr>
        <p:txBody>
          <a:bodyPr vert="horz" lIns="104927" tIns="52464" rIns="104927" bIns="5246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78064" y="10011252"/>
            <a:ext cx="1764295" cy="575072"/>
          </a:xfrm>
          <a:prstGeom prst="rect">
            <a:avLst/>
          </a:prstGeom>
        </p:spPr>
        <p:txBody>
          <a:bodyPr vert="horz" lIns="104927" tIns="52464" rIns="104927" bIns="524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4B367-ABB0-4060-A4A7-88D40A426395}" type="datetimeFigureOut">
              <a:rPr lang="ru-RU" smtClean="0"/>
              <a:pPr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583432" y="10011252"/>
            <a:ext cx="2394400" cy="575072"/>
          </a:xfrm>
          <a:prstGeom prst="rect">
            <a:avLst/>
          </a:prstGeom>
        </p:spPr>
        <p:txBody>
          <a:bodyPr vert="horz" lIns="104927" tIns="52464" rIns="104927" bIns="524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418906" y="10011252"/>
            <a:ext cx="1764295" cy="575072"/>
          </a:xfrm>
          <a:prstGeom prst="rect">
            <a:avLst/>
          </a:prstGeom>
        </p:spPr>
        <p:txBody>
          <a:bodyPr vert="horz" lIns="104927" tIns="52464" rIns="104927" bIns="5246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857749-163B-4E5D-BF2E-1676FDC93C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9274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3478" indent="-393478" algn="l" defTabSz="1049274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52535" indent="-327898" algn="l" defTabSz="104927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11593" indent="-262319" algn="l" defTabSz="1049274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36230" indent="-262319" algn="l" defTabSz="1049274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60867" indent="-262319" algn="l" defTabSz="1049274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85504" indent="-262319" algn="l" defTabSz="104927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10141" indent="-262319" algn="l" defTabSz="104927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34778" indent="-262319" algn="l" defTabSz="104927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59415" indent="-262319" algn="l" defTabSz="1049274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4637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9274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73911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98548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23185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47822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72459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97096" algn="l" defTabSz="104927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31403e70e0e5c349f2d0056b0bfaa8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483" y="1543023"/>
            <a:ext cx="6429420" cy="7715304"/>
          </a:xfrm>
          <a:prstGeom prst="rect">
            <a:avLst/>
          </a:prstGeom>
        </p:spPr>
      </p:pic>
      <p:pic>
        <p:nvPicPr>
          <p:cNvPr id="8" name="Рисунок 7" descr="Den-zashhitnika-otechestva-8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786" r="26071"/>
          <a:stretch>
            <a:fillRect/>
          </a:stretch>
        </p:blipFill>
        <p:spPr>
          <a:xfrm>
            <a:off x="1961018" y="2114527"/>
            <a:ext cx="3248373" cy="6374456"/>
          </a:xfrm>
          <a:prstGeom prst="rect">
            <a:avLst/>
          </a:prstGeom>
        </p:spPr>
      </p:pic>
      <p:sp>
        <p:nvSpPr>
          <p:cNvPr id="9" name="Стрелка влево 8"/>
          <p:cNvSpPr/>
          <p:nvPr/>
        </p:nvSpPr>
        <p:spPr>
          <a:xfrm rot="2827278">
            <a:off x="216593" y="733448"/>
            <a:ext cx="2115622" cy="976207"/>
          </a:xfrm>
          <a:prstGeom prst="leftArrow">
            <a:avLst>
              <a:gd name="adj1" fmla="val 50000"/>
              <a:gd name="adj2" fmla="val 87686"/>
            </a:avLst>
          </a:prstGeom>
          <a:solidFill>
            <a:srgbClr val="008E4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лево 13"/>
          <p:cNvSpPr/>
          <p:nvPr/>
        </p:nvSpPr>
        <p:spPr>
          <a:xfrm rot="18772722" flipH="1">
            <a:off x="5300485" y="733449"/>
            <a:ext cx="2115622" cy="976207"/>
          </a:xfrm>
          <a:prstGeom prst="leftArrow">
            <a:avLst>
              <a:gd name="adj1" fmla="val 50000"/>
              <a:gd name="adj2" fmla="val 87686"/>
            </a:avLst>
          </a:prstGeom>
          <a:solidFill>
            <a:srgbClr val="008E4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лево 14"/>
          <p:cNvSpPr/>
          <p:nvPr/>
        </p:nvSpPr>
        <p:spPr>
          <a:xfrm rot="18772722" flipV="1">
            <a:off x="299825" y="9163131"/>
            <a:ext cx="2115622" cy="976207"/>
          </a:xfrm>
          <a:prstGeom prst="leftArrow">
            <a:avLst>
              <a:gd name="adj1" fmla="val 50000"/>
              <a:gd name="adj2" fmla="val 87686"/>
            </a:avLst>
          </a:prstGeom>
          <a:solidFill>
            <a:srgbClr val="008E4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лево 15"/>
          <p:cNvSpPr/>
          <p:nvPr/>
        </p:nvSpPr>
        <p:spPr>
          <a:xfrm rot="2827278" flipH="1" flipV="1">
            <a:off x="5383717" y="9163132"/>
            <a:ext cx="2115622" cy="976207"/>
          </a:xfrm>
          <a:prstGeom prst="leftArrow">
            <a:avLst>
              <a:gd name="adj1" fmla="val 50000"/>
              <a:gd name="adj2" fmla="val 87686"/>
            </a:avLst>
          </a:prstGeom>
          <a:solidFill>
            <a:srgbClr val="008E4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>
            <a:off x="280169" y="1471585"/>
            <a:ext cx="7000924" cy="7572428"/>
            <a:chOff x="208731" y="328577"/>
            <a:chExt cx="7072362" cy="10073552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208731" y="328577"/>
              <a:ext cx="7072362" cy="10072758"/>
            </a:xfrm>
            <a:prstGeom prst="rect">
              <a:avLst/>
            </a:prstGeom>
            <a:noFill/>
            <a:ln w="127000">
              <a:solidFill>
                <a:srgbClr val="008E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" name="Прямая соединительная линия 4"/>
            <p:cNvCxnSpPr>
              <a:stCxn id="3" idx="1"/>
              <a:endCxn id="3" idx="3"/>
            </p:cNvCxnSpPr>
            <p:nvPr/>
          </p:nvCxnSpPr>
          <p:spPr>
            <a:xfrm rot="10800000" flipH="1">
              <a:off x="208731" y="5364956"/>
              <a:ext cx="7072362" cy="1588"/>
            </a:xfrm>
            <a:prstGeom prst="line">
              <a:avLst/>
            </a:prstGeom>
            <a:ln w="127000">
              <a:solidFill>
                <a:srgbClr val="008E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>
              <a:stCxn id="3" idx="0"/>
              <a:endCxn id="3" idx="2"/>
            </p:cNvCxnSpPr>
            <p:nvPr/>
          </p:nvCxnSpPr>
          <p:spPr>
            <a:xfrm rot="16200000" flipH="1">
              <a:off x="-1291467" y="5364956"/>
              <a:ext cx="10072758" cy="1588"/>
            </a:xfrm>
            <a:prstGeom prst="line">
              <a:avLst/>
            </a:prstGeom>
            <a:ln w="127000">
              <a:solidFill>
                <a:srgbClr val="008E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554" name="Picture 2" descr="https://www.pikpng.com/pngl/b/454-4545625_parachute-clipart-green-hot-air-balloon-png-downloa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0957" y="5686427"/>
            <a:ext cx="2741508" cy="3000396"/>
          </a:xfrm>
          <a:prstGeom prst="rect">
            <a:avLst/>
          </a:prstGeom>
          <a:noFill/>
        </p:spPr>
      </p:pic>
      <p:pic>
        <p:nvPicPr>
          <p:cNvPr id="23556" name="Picture 4" descr="https://i1.wp.com/hurrytolove.ru/wp-content/uploads/2019/02/1234292765_yak3-768x555.jpg"/>
          <p:cNvPicPr>
            <a:picLocks noChangeAspect="1" noChangeArrowheads="1"/>
          </p:cNvPicPr>
          <p:nvPr/>
        </p:nvPicPr>
        <p:blipFill>
          <a:blip r:embed="rId3" cstate="print"/>
          <a:srcRect b="4429"/>
          <a:stretch>
            <a:fillRect/>
          </a:stretch>
        </p:blipFill>
        <p:spPr bwMode="auto">
          <a:xfrm>
            <a:off x="3923506" y="2043089"/>
            <a:ext cx="3205843" cy="2214578"/>
          </a:xfrm>
          <a:prstGeom prst="rect">
            <a:avLst/>
          </a:prstGeom>
          <a:noFill/>
        </p:spPr>
      </p:pic>
      <p:pic>
        <p:nvPicPr>
          <p:cNvPr id="23558" name="Picture 6" descr="https://catherineasquithgallery.com/uploads/posts/2021-02/1612710440_129-p-vertolet-zelenii-fon-1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3044" y="5900741"/>
            <a:ext cx="3257573" cy="2714644"/>
          </a:xfrm>
          <a:prstGeom prst="rect">
            <a:avLst/>
          </a:prstGeom>
          <a:noFill/>
        </p:spPr>
      </p:pic>
      <p:pic>
        <p:nvPicPr>
          <p:cNvPr id="23560" name="Picture 8" descr="https://i.pinimg.com/736x/35/db/68/35db68e75199a1ccf87fde1435e18121.jpg"/>
          <p:cNvPicPr>
            <a:picLocks noChangeAspect="1" noChangeArrowheads="1"/>
          </p:cNvPicPr>
          <p:nvPr/>
        </p:nvPicPr>
        <p:blipFill>
          <a:blip r:embed="rId5"/>
          <a:srcRect l="9091" r="13636" b="4545"/>
          <a:stretch>
            <a:fillRect/>
          </a:stretch>
        </p:blipFill>
        <p:spPr bwMode="auto">
          <a:xfrm>
            <a:off x="637358" y="1614461"/>
            <a:ext cx="2660215" cy="3286148"/>
          </a:xfrm>
          <a:prstGeom prst="rect">
            <a:avLst/>
          </a:prstGeom>
          <a:noFill/>
        </p:spPr>
      </p:pic>
      <p:grpSp>
        <p:nvGrpSpPr>
          <p:cNvPr id="10" name="Группа 9"/>
          <p:cNvGrpSpPr/>
          <p:nvPr/>
        </p:nvGrpSpPr>
        <p:grpSpPr>
          <a:xfrm>
            <a:off x="4741054" y="9582480"/>
            <a:ext cx="2682915" cy="461665"/>
            <a:chOff x="8184233" y="7013977"/>
            <a:chExt cx="2455260" cy="461665"/>
          </a:xfrm>
        </p:grpSpPr>
        <p:pic>
          <p:nvPicPr>
            <p:cNvPr id="11" name="Рисунок 10" descr="ИНСТАГРАММ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84233" y="7066779"/>
              <a:ext cx="359715" cy="35719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8462615" y="7013977"/>
              <a:ext cx="21768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didaktika_lazzat</a:t>
              </a:r>
              <a:endParaRPr lang="ru-RU" sz="2400" dirty="0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>
            <a:off x="280169" y="1471585"/>
            <a:ext cx="7000924" cy="7572428"/>
            <a:chOff x="208731" y="328577"/>
            <a:chExt cx="7072362" cy="10073552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208731" y="328577"/>
              <a:ext cx="7072362" cy="10072758"/>
            </a:xfrm>
            <a:prstGeom prst="rect">
              <a:avLst/>
            </a:prstGeom>
            <a:noFill/>
            <a:ln w="127000">
              <a:solidFill>
                <a:srgbClr val="008E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" name="Прямая соединительная линия 4"/>
            <p:cNvCxnSpPr>
              <a:stCxn id="3" idx="1"/>
              <a:endCxn id="3" idx="3"/>
            </p:cNvCxnSpPr>
            <p:nvPr/>
          </p:nvCxnSpPr>
          <p:spPr>
            <a:xfrm rot="10800000" flipH="1">
              <a:off x="208731" y="5364956"/>
              <a:ext cx="7072362" cy="1588"/>
            </a:xfrm>
            <a:prstGeom prst="line">
              <a:avLst/>
            </a:prstGeom>
            <a:ln w="127000">
              <a:solidFill>
                <a:srgbClr val="008E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>
              <a:stCxn id="3" idx="0"/>
              <a:endCxn id="3" idx="2"/>
            </p:cNvCxnSpPr>
            <p:nvPr/>
          </p:nvCxnSpPr>
          <p:spPr>
            <a:xfrm rot="16200000" flipH="1">
              <a:off x="-1291467" y="5364956"/>
              <a:ext cx="10072758" cy="1588"/>
            </a:xfrm>
            <a:prstGeom prst="line">
              <a:avLst/>
            </a:prstGeom>
            <a:ln w="127000">
              <a:solidFill>
                <a:srgbClr val="008E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Рисунок 7" descr="санитар.png"/>
          <p:cNvPicPr>
            <a:picLocks noChangeAspect="1"/>
          </p:cNvPicPr>
          <p:nvPr/>
        </p:nvPicPr>
        <p:blipFill>
          <a:blip r:embed="rId2"/>
          <a:srcRect l="60793" t="59212"/>
          <a:stretch>
            <a:fillRect/>
          </a:stretch>
        </p:blipFill>
        <p:spPr>
          <a:xfrm>
            <a:off x="351607" y="1614461"/>
            <a:ext cx="3291662" cy="3429024"/>
          </a:xfrm>
          <a:prstGeom prst="rect">
            <a:avLst/>
          </a:prstGeom>
        </p:spPr>
      </p:pic>
      <p:pic>
        <p:nvPicPr>
          <p:cNvPr id="9" name="Рисунок 8" descr="санитар.png"/>
          <p:cNvPicPr>
            <a:picLocks noChangeAspect="1"/>
          </p:cNvPicPr>
          <p:nvPr/>
        </p:nvPicPr>
        <p:blipFill>
          <a:blip r:embed="rId2"/>
          <a:srcRect t="56119" r="65032"/>
          <a:stretch>
            <a:fillRect/>
          </a:stretch>
        </p:blipFill>
        <p:spPr>
          <a:xfrm>
            <a:off x="4209258" y="1685899"/>
            <a:ext cx="2728901" cy="3429024"/>
          </a:xfrm>
          <a:prstGeom prst="rect">
            <a:avLst/>
          </a:prstGeom>
        </p:spPr>
      </p:pic>
      <p:pic>
        <p:nvPicPr>
          <p:cNvPr id="10" name="Рисунок 9" descr="санитар.png"/>
          <p:cNvPicPr>
            <a:picLocks noChangeAspect="1"/>
          </p:cNvPicPr>
          <p:nvPr/>
        </p:nvPicPr>
        <p:blipFill>
          <a:blip r:embed="rId2"/>
          <a:srcRect r="58114" b="65591"/>
          <a:stretch>
            <a:fillRect/>
          </a:stretch>
        </p:blipFill>
        <p:spPr>
          <a:xfrm>
            <a:off x="4066383" y="5829303"/>
            <a:ext cx="3027984" cy="2490806"/>
          </a:xfrm>
          <a:prstGeom prst="rect">
            <a:avLst/>
          </a:prstGeom>
        </p:spPr>
      </p:pic>
      <p:pic>
        <p:nvPicPr>
          <p:cNvPr id="11" name="Рисунок 10" descr="санитар.png"/>
          <p:cNvPicPr>
            <a:picLocks noChangeAspect="1"/>
          </p:cNvPicPr>
          <p:nvPr/>
        </p:nvPicPr>
        <p:blipFill>
          <a:blip r:embed="rId2"/>
          <a:srcRect l="56708" b="57697"/>
          <a:stretch>
            <a:fillRect/>
          </a:stretch>
        </p:blipFill>
        <p:spPr>
          <a:xfrm>
            <a:off x="574536" y="5686427"/>
            <a:ext cx="2920343" cy="2857520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4741054" y="9582480"/>
            <a:ext cx="2682915" cy="461665"/>
            <a:chOff x="8184233" y="7013977"/>
            <a:chExt cx="2455260" cy="461665"/>
          </a:xfrm>
        </p:grpSpPr>
        <p:pic>
          <p:nvPicPr>
            <p:cNvPr id="13" name="Рисунок 12" descr="ИНСТАГРАММ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84233" y="7066779"/>
              <a:ext cx="359715" cy="35719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8462615" y="7013977"/>
              <a:ext cx="21768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didaktika_lazzat</a:t>
              </a:r>
              <a:endParaRPr lang="ru-RU" sz="2400" dirty="0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>
            <a:off x="280169" y="1471585"/>
            <a:ext cx="7000924" cy="7572428"/>
            <a:chOff x="208731" y="328577"/>
            <a:chExt cx="7072362" cy="10073552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208731" y="328577"/>
              <a:ext cx="7072362" cy="10072758"/>
            </a:xfrm>
            <a:prstGeom prst="rect">
              <a:avLst/>
            </a:prstGeom>
            <a:noFill/>
            <a:ln w="127000">
              <a:solidFill>
                <a:srgbClr val="008E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" name="Прямая соединительная линия 4"/>
            <p:cNvCxnSpPr>
              <a:stCxn id="3" idx="1"/>
              <a:endCxn id="3" idx="3"/>
            </p:cNvCxnSpPr>
            <p:nvPr/>
          </p:nvCxnSpPr>
          <p:spPr>
            <a:xfrm rot="10800000" flipH="1">
              <a:off x="208731" y="5364956"/>
              <a:ext cx="7072362" cy="1588"/>
            </a:xfrm>
            <a:prstGeom prst="line">
              <a:avLst/>
            </a:prstGeom>
            <a:ln w="127000">
              <a:solidFill>
                <a:srgbClr val="008E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>
              <a:stCxn id="3" idx="0"/>
              <a:endCxn id="3" idx="2"/>
            </p:cNvCxnSpPr>
            <p:nvPr/>
          </p:nvCxnSpPr>
          <p:spPr>
            <a:xfrm rot="16200000" flipH="1">
              <a:off x="-1291467" y="5364956"/>
              <a:ext cx="10072758" cy="1588"/>
            </a:xfrm>
            <a:prstGeom prst="line">
              <a:avLst/>
            </a:prstGeom>
            <a:ln w="127000">
              <a:solidFill>
                <a:srgbClr val="008E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602" name="Picture 2" descr="https://images.bonanzastatic.com/afu/images/693b/9412/749e_8437749025/s-l1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0697" y="2328841"/>
            <a:ext cx="2857520" cy="1883037"/>
          </a:xfrm>
          <a:prstGeom prst="rect">
            <a:avLst/>
          </a:prstGeom>
          <a:noFill/>
        </p:spPr>
      </p:pic>
      <p:pic>
        <p:nvPicPr>
          <p:cNvPr id="10" name="Рисунок 9" descr="сол.png"/>
          <p:cNvPicPr>
            <a:picLocks noChangeAspect="1"/>
          </p:cNvPicPr>
          <p:nvPr/>
        </p:nvPicPr>
        <p:blipFill>
          <a:blip r:embed="rId3"/>
          <a:srcRect l="61337" t="65117"/>
          <a:stretch>
            <a:fillRect/>
          </a:stretch>
        </p:blipFill>
        <p:spPr>
          <a:xfrm>
            <a:off x="351606" y="1757337"/>
            <a:ext cx="3325451" cy="3000396"/>
          </a:xfrm>
          <a:prstGeom prst="rect">
            <a:avLst/>
          </a:prstGeom>
        </p:spPr>
      </p:pic>
      <p:pic>
        <p:nvPicPr>
          <p:cNvPr id="25606" name="Picture 6" descr="https://sun9-45.userapi.com/sun9-15/impf/c637529/v637529255/1bc17/Dp2dnR44zJ8.jpg?size=512x512&amp;quality=96&amp;sign=f3180d242cb999941d5cf5a6acbfe9a7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0235" y="6257931"/>
            <a:ext cx="1857388" cy="1857388"/>
          </a:xfrm>
          <a:prstGeom prst="rect">
            <a:avLst/>
          </a:prstGeom>
          <a:noFill/>
        </p:spPr>
      </p:pic>
      <p:pic>
        <p:nvPicPr>
          <p:cNvPr id="25608" name="Picture 8" descr="https://imarket.by/upload/iblock/eb3/eb32ea34518ff4ca2bb0bec838866cc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26127" y="6257931"/>
            <a:ext cx="3040652" cy="1959135"/>
          </a:xfrm>
          <a:prstGeom prst="rect">
            <a:avLst/>
          </a:prstGeom>
          <a:noFill/>
        </p:spPr>
      </p:pic>
      <p:grpSp>
        <p:nvGrpSpPr>
          <p:cNvPr id="11" name="Группа 10"/>
          <p:cNvGrpSpPr/>
          <p:nvPr/>
        </p:nvGrpSpPr>
        <p:grpSpPr>
          <a:xfrm>
            <a:off x="4741054" y="9582480"/>
            <a:ext cx="2682915" cy="461665"/>
            <a:chOff x="8184233" y="7013977"/>
            <a:chExt cx="2455260" cy="461665"/>
          </a:xfrm>
        </p:grpSpPr>
        <p:pic>
          <p:nvPicPr>
            <p:cNvPr id="12" name="Рисунок 11" descr="ИНСТАГРАММ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84233" y="7066779"/>
              <a:ext cx="359715" cy="35719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8462615" y="7013977"/>
              <a:ext cx="21768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didaktika_lazzat</a:t>
              </a:r>
              <a:endParaRPr lang="ru-RU" sz="2400" dirty="0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31403e70e0e5c349f2d0056b0bfaa8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483" y="1543023"/>
            <a:ext cx="6429420" cy="7715304"/>
          </a:xfrm>
          <a:prstGeom prst="rect">
            <a:avLst/>
          </a:prstGeom>
        </p:spPr>
      </p:pic>
      <p:sp>
        <p:nvSpPr>
          <p:cNvPr id="9" name="Стрелка влево 8"/>
          <p:cNvSpPr/>
          <p:nvPr/>
        </p:nvSpPr>
        <p:spPr>
          <a:xfrm rot="2827278">
            <a:off x="216593" y="733448"/>
            <a:ext cx="2115622" cy="976207"/>
          </a:xfrm>
          <a:prstGeom prst="leftArrow">
            <a:avLst>
              <a:gd name="adj1" fmla="val 50000"/>
              <a:gd name="adj2" fmla="val 87686"/>
            </a:avLst>
          </a:prstGeom>
          <a:solidFill>
            <a:srgbClr val="008E4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лево 13"/>
          <p:cNvSpPr/>
          <p:nvPr/>
        </p:nvSpPr>
        <p:spPr>
          <a:xfrm rot="18772722" flipH="1">
            <a:off x="5300485" y="733449"/>
            <a:ext cx="2115622" cy="976207"/>
          </a:xfrm>
          <a:prstGeom prst="leftArrow">
            <a:avLst>
              <a:gd name="adj1" fmla="val 50000"/>
              <a:gd name="adj2" fmla="val 87686"/>
            </a:avLst>
          </a:prstGeom>
          <a:solidFill>
            <a:srgbClr val="008E4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лево 14"/>
          <p:cNvSpPr/>
          <p:nvPr/>
        </p:nvSpPr>
        <p:spPr>
          <a:xfrm rot="18772722" flipV="1">
            <a:off x="299825" y="9163131"/>
            <a:ext cx="2115622" cy="976207"/>
          </a:xfrm>
          <a:prstGeom prst="leftArrow">
            <a:avLst>
              <a:gd name="adj1" fmla="val 50000"/>
              <a:gd name="adj2" fmla="val 87686"/>
            </a:avLst>
          </a:prstGeom>
          <a:solidFill>
            <a:srgbClr val="008E4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лево 15"/>
          <p:cNvSpPr/>
          <p:nvPr/>
        </p:nvSpPr>
        <p:spPr>
          <a:xfrm rot="2827278" flipH="1" flipV="1">
            <a:off x="5383717" y="9163132"/>
            <a:ext cx="2115622" cy="976207"/>
          </a:xfrm>
          <a:prstGeom prst="leftArrow">
            <a:avLst>
              <a:gd name="adj1" fmla="val 50000"/>
              <a:gd name="adj2" fmla="val 87686"/>
            </a:avLst>
          </a:prstGeom>
          <a:solidFill>
            <a:srgbClr val="008E4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ad2b21ec59607830763570e0327804c9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0000"/>
          </a:blip>
          <a:stretch>
            <a:fillRect/>
          </a:stretch>
        </p:blipFill>
        <p:spPr>
          <a:xfrm>
            <a:off x="1962077" y="2114527"/>
            <a:ext cx="3533066" cy="636588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31403e70e0e5c349f2d0056b0bfaa8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483" y="1543023"/>
            <a:ext cx="6429420" cy="7715304"/>
          </a:xfrm>
          <a:prstGeom prst="rect">
            <a:avLst/>
          </a:prstGeom>
        </p:spPr>
      </p:pic>
      <p:sp>
        <p:nvSpPr>
          <p:cNvPr id="9" name="Стрелка влево 8"/>
          <p:cNvSpPr/>
          <p:nvPr/>
        </p:nvSpPr>
        <p:spPr>
          <a:xfrm rot="2827278">
            <a:off x="216593" y="733448"/>
            <a:ext cx="2115622" cy="976207"/>
          </a:xfrm>
          <a:prstGeom prst="leftArrow">
            <a:avLst>
              <a:gd name="adj1" fmla="val 50000"/>
              <a:gd name="adj2" fmla="val 87686"/>
            </a:avLst>
          </a:prstGeom>
          <a:solidFill>
            <a:srgbClr val="008E4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лево 13"/>
          <p:cNvSpPr/>
          <p:nvPr/>
        </p:nvSpPr>
        <p:spPr>
          <a:xfrm rot="18772722" flipH="1">
            <a:off x="5300485" y="733449"/>
            <a:ext cx="2115622" cy="976207"/>
          </a:xfrm>
          <a:prstGeom prst="leftArrow">
            <a:avLst>
              <a:gd name="adj1" fmla="val 50000"/>
              <a:gd name="adj2" fmla="val 87686"/>
            </a:avLst>
          </a:prstGeom>
          <a:solidFill>
            <a:srgbClr val="008E4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лево 14"/>
          <p:cNvSpPr/>
          <p:nvPr/>
        </p:nvSpPr>
        <p:spPr>
          <a:xfrm rot="18772722" flipV="1">
            <a:off x="299825" y="9163131"/>
            <a:ext cx="2115622" cy="976207"/>
          </a:xfrm>
          <a:prstGeom prst="leftArrow">
            <a:avLst>
              <a:gd name="adj1" fmla="val 50000"/>
              <a:gd name="adj2" fmla="val 87686"/>
            </a:avLst>
          </a:prstGeom>
          <a:solidFill>
            <a:srgbClr val="008E4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лево 15"/>
          <p:cNvSpPr/>
          <p:nvPr/>
        </p:nvSpPr>
        <p:spPr>
          <a:xfrm rot="2827278" flipH="1" flipV="1">
            <a:off x="5383717" y="9163132"/>
            <a:ext cx="2115622" cy="976207"/>
          </a:xfrm>
          <a:prstGeom prst="leftArrow">
            <a:avLst>
              <a:gd name="adj1" fmla="val 50000"/>
              <a:gd name="adj2" fmla="val 87686"/>
            </a:avLst>
          </a:prstGeom>
          <a:solidFill>
            <a:srgbClr val="008E4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Погран.png"/>
          <p:cNvPicPr>
            <a:picLocks noChangeAspect="1"/>
          </p:cNvPicPr>
          <p:nvPr/>
        </p:nvPicPr>
        <p:blipFill>
          <a:blip r:embed="rId3"/>
          <a:srcRect l="21246" r="34998"/>
          <a:stretch>
            <a:fillRect/>
          </a:stretch>
        </p:blipFill>
        <p:spPr>
          <a:xfrm>
            <a:off x="2280433" y="2185965"/>
            <a:ext cx="3071834" cy="635798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31403e70e0e5c349f2d0056b0bfaa8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483" y="1543023"/>
            <a:ext cx="6429420" cy="7715304"/>
          </a:xfrm>
          <a:prstGeom prst="rect">
            <a:avLst/>
          </a:prstGeom>
        </p:spPr>
      </p:pic>
      <p:sp>
        <p:nvSpPr>
          <p:cNvPr id="9" name="Стрелка влево 8"/>
          <p:cNvSpPr/>
          <p:nvPr/>
        </p:nvSpPr>
        <p:spPr>
          <a:xfrm rot="2827278">
            <a:off x="216593" y="733448"/>
            <a:ext cx="2115622" cy="976207"/>
          </a:xfrm>
          <a:prstGeom prst="leftArrow">
            <a:avLst>
              <a:gd name="adj1" fmla="val 50000"/>
              <a:gd name="adj2" fmla="val 87686"/>
            </a:avLst>
          </a:prstGeom>
          <a:solidFill>
            <a:srgbClr val="008E4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лево 13"/>
          <p:cNvSpPr/>
          <p:nvPr/>
        </p:nvSpPr>
        <p:spPr>
          <a:xfrm rot="18772722" flipH="1">
            <a:off x="5300485" y="733449"/>
            <a:ext cx="2115622" cy="976207"/>
          </a:xfrm>
          <a:prstGeom prst="leftArrow">
            <a:avLst>
              <a:gd name="adj1" fmla="val 50000"/>
              <a:gd name="adj2" fmla="val 87686"/>
            </a:avLst>
          </a:prstGeom>
          <a:solidFill>
            <a:srgbClr val="008E4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лево 14"/>
          <p:cNvSpPr/>
          <p:nvPr/>
        </p:nvSpPr>
        <p:spPr>
          <a:xfrm rot="18772722" flipV="1">
            <a:off x="299825" y="9163131"/>
            <a:ext cx="2115622" cy="976207"/>
          </a:xfrm>
          <a:prstGeom prst="leftArrow">
            <a:avLst>
              <a:gd name="adj1" fmla="val 50000"/>
              <a:gd name="adj2" fmla="val 87686"/>
            </a:avLst>
          </a:prstGeom>
          <a:solidFill>
            <a:srgbClr val="008E4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лево 15"/>
          <p:cNvSpPr/>
          <p:nvPr/>
        </p:nvSpPr>
        <p:spPr>
          <a:xfrm rot="2827278" flipH="1" flipV="1">
            <a:off x="5383717" y="9163132"/>
            <a:ext cx="2115622" cy="976207"/>
          </a:xfrm>
          <a:prstGeom prst="leftArrow">
            <a:avLst>
              <a:gd name="adj1" fmla="val 50000"/>
              <a:gd name="adj2" fmla="val 87686"/>
            </a:avLst>
          </a:prstGeom>
          <a:solidFill>
            <a:srgbClr val="008E4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летчик 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8929" y="1862630"/>
            <a:ext cx="3786214" cy="653844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31403e70e0e5c349f2d0056b0bfaa8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483" y="1543023"/>
            <a:ext cx="6429420" cy="7715304"/>
          </a:xfrm>
          <a:prstGeom prst="rect">
            <a:avLst/>
          </a:prstGeom>
        </p:spPr>
      </p:pic>
      <p:sp>
        <p:nvSpPr>
          <p:cNvPr id="9" name="Стрелка влево 8"/>
          <p:cNvSpPr/>
          <p:nvPr/>
        </p:nvSpPr>
        <p:spPr>
          <a:xfrm rot="2827278">
            <a:off x="216593" y="733448"/>
            <a:ext cx="2115622" cy="976207"/>
          </a:xfrm>
          <a:prstGeom prst="leftArrow">
            <a:avLst>
              <a:gd name="adj1" fmla="val 50000"/>
              <a:gd name="adj2" fmla="val 87686"/>
            </a:avLst>
          </a:prstGeom>
          <a:solidFill>
            <a:srgbClr val="008E4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лево 13"/>
          <p:cNvSpPr/>
          <p:nvPr/>
        </p:nvSpPr>
        <p:spPr>
          <a:xfrm rot="18772722" flipH="1">
            <a:off x="5300485" y="733449"/>
            <a:ext cx="2115622" cy="976207"/>
          </a:xfrm>
          <a:prstGeom prst="leftArrow">
            <a:avLst>
              <a:gd name="adj1" fmla="val 50000"/>
              <a:gd name="adj2" fmla="val 87686"/>
            </a:avLst>
          </a:prstGeom>
          <a:solidFill>
            <a:srgbClr val="008E4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лево 14"/>
          <p:cNvSpPr/>
          <p:nvPr/>
        </p:nvSpPr>
        <p:spPr>
          <a:xfrm rot="18772722" flipV="1">
            <a:off x="299825" y="9163131"/>
            <a:ext cx="2115622" cy="976207"/>
          </a:xfrm>
          <a:prstGeom prst="leftArrow">
            <a:avLst>
              <a:gd name="adj1" fmla="val 50000"/>
              <a:gd name="adj2" fmla="val 87686"/>
            </a:avLst>
          </a:prstGeom>
          <a:solidFill>
            <a:srgbClr val="008E4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лево 15"/>
          <p:cNvSpPr/>
          <p:nvPr/>
        </p:nvSpPr>
        <p:spPr>
          <a:xfrm rot="2827278" flipH="1" flipV="1">
            <a:off x="5383717" y="9163132"/>
            <a:ext cx="2115622" cy="976207"/>
          </a:xfrm>
          <a:prstGeom prst="leftArrow">
            <a:avLst>
              <a:gd name="adj1" fmla="val 50000"/>
              <a:gd name="adj2" fmla="val 87686"/>
            </a:avLst>
          </a:prstGeom>
          <a:solidFill>
            <a:srgbClr val="008E4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сани.png"/>
          <p:cNvPicPr>
            <a:picLocks noChangeAspect="1"/>
          </p:cNvPicPr>
          <p:nvPr/>
        </p:nvPicPr>
        <p:blipFill>
          <a:blip r:embed="rId3">
            <a:lum bright="-10000" contrast="10000"/>
          </a:blip>
          <a:stretch>
            <a:fillRect/>
          </a:stretch>
        </p:blipFill>
        <p:spPr>
          <a:xfrm>
            <a:off x="2351871" y="2114527"/>
            <a:ext cx="2772318" cy="64294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31403e70e0e5c349f2d0056b0bfaa89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483" y="1543023"/>
            <a:ext cx="6429420" cy="7715304"/>
          </a:xfrm>
          <a:prstGeom prst="rect">
            <a:avLst/>
          </a:prstGeom>
        </p:spPr>
      </p:pic>
      <p:sp>
        <p:nvSpPr>
          <p:cNvPr id="9" name="Стрелка влево 8"/>
          <p:cNvSpPr/>
          <p:nvPr/>
        </p:nvSpPr>
        <p:spPr>
          <a:xfrm rot="2827278">
            <a:off x="216593" y="733448"/>
            <a:ext cx="2115622" cy="976207"/>
          </a:xfrm>
          <a:prstGeom prst="leftArrow">
            <a:avLst>
              <a:gd name="adj1" fmla="val 50000"/>
              <a:gd name="adj2" fmla="val 87686"/>
            </a:avLst>
          </a:prstGeom>
          <a:solidFill>
            <a:srgbClr val="008E4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лево 13"/>
          <p:cNvSpPr/>
          <p:nvPr/>
        </p:nvSpPr>
        <p:spPr>
          <a:xfrm rot="18772722" flipH="1">
            <a:off x="5300485" y="733449"/>
            <a:ext cx="2115622" cy="976207"/>
          </a:xfrm>
          <a:prstGeom prst="leftArrow">
            <a:avLst>
              <a:gd name="adj1" fmla="val 50000"/>
              <a:gd name="adj2" fmla="val 87686"/>
            </a:avLst>
          </a:prstGeom>
          <a:solidFill>
            <a:srgbClr val="008E4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лево 14"/>
          <p:cNvSpPr/>
          <p:nvPr/>
        </p:nvSpPr>
        <p:spPr>
          <a:xfrm rot="18772722" flipV="1">
            <a:off x="299825" y="9163131"/>
            <a:ext cx="2115622" cy="976207"/>
          </a:xfrm>
          <a:prstGeom prst="leftArrow">
            <a:avLst>
              <a:gd name="adj1" fmla="val 50000"/>
              <a:gd name="adj2" fmla="val 87686"/>
            </a:avLst>
          </a:prstGeom>
          <a:solidFill>
            <a:srgbClr val="008E4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лево 15"/>
          <p:cNvSpPr/>
          <p:nvPr/>
        </p:nvSpPr>
        <p:spPr>
          <a:xfrm rot="2827278" flipH="1" flipV="1">
            <a:off x="5383717" y="9163132"/>
            <a:ext cx="2115622" cy="976207"/>
          </a:xfrm>
          <a:prstGeom prst="leftArrow">
            <a:avLst>
              <a:gd name="adj1" fmla="val 50000"/>
              <a:gd name="adj2" fmla="val 87686"/>
            </a:avLst>
          </a:prstGeom>
          <a:solidFill>
            <a:srgbClr val="008E4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солдат.png"/>
          <p:cNvPicPr>
            <a:picLocks noChangeAspect="1"/>
          </p:cNvPicPr>
          <p:nvPr/>
        </p:nvPicPr>
        <p:blipFill>
          <a:blip r:embed="rId3">
            <a:lum bright="-10000" contrast="10000"/>
          </a:blip>
          <a:stretch>
            <a:fillRect/>
          </a:stretch>
        </p:blipFill>
        <p:spPr>
          <a:xfrm>
            <a:off x="2137557" y="2114527"/>
            <a:ext cx="3571900" cy="633136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8731" y="1471585"/>
            <a:ext cx="7072362" cy="7571831"/>
          </a:xfrm>
          <a:prstGeom prst="rect">
            <a:avLst/>
          </a:prstGeom>
          <a:noFill/>
          <a:ln w="127000">
            <a:solidFill>
              <a:srgbClr val="008E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>
            <a:stCxn id="3" idx="1"/>
            <a:endCxn id="3" idx="3"/>
          </p:cNvCxnSpPr>
          <p:nvPr/>
        </p:nvCxnSpPr>
        <p:spPr>
          <a:xfrm rot="10800000" flipH="1">
            <a:off x="208731" y="5257501"/>
            <a:ext cx="7072362" cy="1194"/>
          </a:xfrm>
          <a:prstGeom prst="line">
            <a:avLst/>
          </a:prstGeom>
          <a:ln w="127000">
            <a:solidFill>
              <a:srgbClr val="008E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>
            <a:stCxn id="3" idx="0"/>
            <a:endCxn id="3" idx="2"/>
          </p:cNvCxnSpPr>
          <p:nvPr/>
        </p:nvCxnSpPr>
        <p:spPr>
          <a:xfrm rot="16200000" flipH="1">
            <a:off x="-41004" y="5257303"/>
            <a:ext cx="7571831" cy="1588"/>
          </a:xfrm>
          <a:prstGeom prst="line">
            <a:avLst/>
          </a:prstGeom>
          <a:ln w="127000">
            <a:solidFill>
              <a:srgbClr val="008E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 descr="шлем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866" y="1828775"/>
            <a:ext cx="3288889" cy="3187302"/>
          </a:xfrm>
          <a:prstGeom prst="rect">
            <a:avLst/>
          </a:prstGeom>
        </p:spPr>
      </p:pic>
      <p:sp>
        <p:nvSpPr>
          <p:cNvPr id="2050" name="AutoShape 2" descr="https://presentbar39.ru/upload/iblock/e05/e05c57c17e9ff4278ce8a3378c4d08b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1625" cy="3016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 l="11518" t="21888" r="32239" b="31491"/>
          <a:stretch>
            <a:fillRect/>
          </a:stretch>
        </p:blipFill>
        <p:spPr bwMode="auto">
          <a:xfrm>
            <a:off x="3923507" y="2543155"/>
            <a:ext cx="3214710" cy="204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 l="12254" t="18188" r="31055" b="27051"/>
          <a:stretch>
            <a:fillRect/>
          </a:stretch>
        </p:blipFill>
        <p:spPr bwMode="auto">
          <a:xfrm>
            <a:off x="280168" y="5829303"/>
            <a:ext cx="3327923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 descr="https://gazeta.spb.ru/wp-content/uploads/2019/08/bullet-26507_1280-1024x51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09259" y="6686559"/>
            <a:ext cx="2643206" cy="1321386"/>
          </a:xfrm>
          <a:prstGeom prst="rect">
            <a:avLst/>
          </a:prstGeom>
          <a:noFill/>
        </p:spPr>
      </p:pic>
      <p:grpSp>
        <p:nvGrpSpPr>
          <p:cNvPr id="10" name="Группа 9"/>
          <p:cNvGrpSpPr/>
          <p:nvPr/>
        </p:nvGrpSpPr>
        <p:grpSpPr>
          <a:xfrm>
            <a:off x="4741054" y="9582480"/>
            <a:ext cx="2682915" cy="461665"/>
            <a:chOff x="8184233" y="7013977"/>
            <a:chExt cx="2455260" cy="461665"/>
          </a:xfrm>
        </p:grpSpPr>
        <p:pic>
          <p:nvPicPr>
            <p:cNvPr id="12" name="Рисунок 11" descr="ИНСТАГРАММ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84233" y="7066779"/>
              <a:ext cx="359715" cy="35719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8462615" y="7013977"/>
              <a:ext cx="21768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didaktika_lazzat</a:t>
              </a:r>
              <a:endParaRPr lang="ru-RU" sz="2400" dirty="0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>
            <a:off x="280169" y="1471585"/>
            <a:ext cx="7000924" cy="7572428"/>
            <a:chOff x="208731" y="328577"/>
            <a:chExt cx="7072362" cy="10073552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208731" y="328577"/>
              <a:ext cx="7072362" cy="10072758"/>
            </a:xfrm>
            <a:prstGeom prst="rect">
              <a:avLst/>
            </a:prstGeom>
            <a:noFill/>
            <a:ln w="127000">
              <a:solidFill>
                <a:srgbClr val="008E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" name="Прямая соединительная линия 4"/>
            <p:cNvCxnSpPr>
              <a:stCxn id="3" idx="1"/>
              <a:endCxn id="3" idx="3"/>
            </p:cNvCxnSpPr>
            <p:nvPr/>
          </p:nvCxnSpPr>
          <p:spPr>
            <a:xfrm rot="10800000" flipH="1">
              <a:off x="208731" y="5364956"/>
              <a:ext cx="7072362" cy="1588"/>
            </a:xfrm>
            <a:prstGeom prst="line">
              <a:avLst/>
            </a:prstGeom>
            <a:ln w="127000">
              <a:solidFill>
                <a:srgbClr val="008E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>
              <a:stCxn id="3" idx="0"/>
              <a:endCxn id="3" idx="2"/>
            </p:cNvCxnSpPr>
            <p:nvPr/>
          </p:nvCxnSpPr>
          <p:spPr>
            <a:xfrm rot="16200000" flipH="1">
              <a:off x="-1291467" y="5364956"/>
              <a:ext cx="10072758" cy="1588"/>
            </a:xfrm>
            <a:prstGeom prst="line">
              <a:avLst/>
            </a:prstGeom>
            <a:ln w="127000">
              <a:solidFill>
                <a:srgbClr val="008E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https://ideimamam.ru/images/wp-content/uploads/2018/12/post_5c013954d163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3507" y="2185965"/>
            <a:ext cx="3143272" cy="2462215"/>
          </a:xfrm>
          <a:prstGeom prst="rect">
            <a:avLst/>
          </a:prstGeom>
          <a:noFill/>
        </p:spPr>
      </p:pic>
      <p:pic>
        <p:nvPicPr>
          <p:cNvPr id="1028" name="Picture 4" descr="https://images.boats.com/resize/1/23/41/6872341_20181011075654666_1_LARGE.jpg?t=15392446140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7359" y="5472113"/>
            <a:ext cx="2857520" cy="3460024"/>
          </a:xfrm>
          <a:prstGeom prst="rect">
            <a:avLst/>
          </a:prstGeom>
          <a:noFill/>
        </p:spPr>
      </p:pic>
      <p:pic>
        <p:nvPicPr>
          <p:cNvPr id="1032" name="Picture 8" descr="https://sc02.alicdn.com/kf/HTB1meePvL1TBuNjy0Fj761jyXXaO/120W-21-5-180W-33-240W-4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94945" y="5900741"/>
            <a:ext cx="2786082" cy="2786082"/>
          </a:xfrm>
          <a:prstGeom prst="rect">
            <a:avLst/>
          </a:prstGeom>
          <a:noFill/>
        </p:spPr>
      </p:pic>
      <p:pic>
        <p:nvPicPr>
          <p:cNvPr id="1034" name="Picture 10" descr="https://avatars.mds.yandex.net/get-altay/216588/2a0000015b864056cd6c87e4ab4b70915722/XXX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5921" y="1828775"/>
            <a:ext cx="2940904" cy="2933659"/>
          </a:xfrm>
          <a:prstGeom prst="rect">
            <a:avLst/>
          </a:prstGeom>
          <a:noFill/>
        </p:spPr>
      </p:pic>
      <p:grpSp>
        <p:nvGrpSpPr>
          <p:cNvPr id="10" name="Группа 9"/>
          <p:cNvGrpSpPr/>
          <p:nvPr/>
        </p:nvGrpSpPr>
        <p:grpSpPr>
          <a:xfrm>
            <a:off x="4741054" y="9582480"/>
            <a:ext cx="2682915" cy="461665"/>
            <a:chOff x="8184233" y="7013977"/>
            <a:chExt cx="2455260" cy="461665"/>
          </a:xfrm>
        </p:grpSpPr>
        <p:pic>
          <p:nvPicPr>
            <p:cNvPr id="11" name="Рисунок 10" descr="ИНСТАГРАММ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84233" y="7066779"/>
              <a:ext cx="359715" cy="35719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8462615" y="7013977"/>
              <a:ext cx="21768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didaktika_lazzat</a:t>
              </a:r>
              <a:endParaRPr lang="ru-RU" sz="2400" dirty="0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>
            <a:off x="280169" y="1471585"/>
            <a:ext cx="7000924" cy="7572428"/>
            <a:chOff x="208731" y="328577"/>
            <a:chExt cx="7072362" cy="10073552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208731" y="328577"/>
              <a:ext cx="7072362" cy="10072758"/>
            </a:xfrm>
            <a:prstGeom prst="rect">
              <a:avLst/>
            </a:prstGeom>
            <a:noFill/>
            <a:ln w="127000">
              <a:solidFill>
                <a:srgbClr val="008E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" name="Прямая соединительная линия 4"/>
            <p:cNvCxnSpPr>
              <a:stCxn id="3" idx="1"/>
              <a:endCxn id="3" idx="3"/>
            </p:cNvCxnSpPr>
            <p:nvPr/>
          </p:nvCxnSpPr>
          <p:spPr>
            <a:xfrm rot="10800000" flipH="1">
              <a:off x="208731" y="5364956"/>
              <a:ext cx="7072362" cy="1588"/>
            </a:xfrm>
            <a:prstGeom prst="line">
              <a:avLst/>
            </a:prstGeom>
            <a:ln w="127000">
              <a:solidFill>
                <a:srgbClr val="008E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>
              <a:stCxn id="3" idx="0"/>
              <a:endCxn id="3" idx="2"/>
            </p:cNvCxnSpPr>
            <p:nvPr/>
          </p:nvCxnSpPr>
          <p:spPr>
            <a:xfrm rot="16200000" flipH="1">
              <a:off x="-1291467" y="5364956"/>
              <a:ext cx="10072758" cy="1588"/>
            </a:xfrm>
            <a:prstGeom prst="line">
              <a:avLst/>
            </a:prstGeom>
            <a:ln w="127000">
              <a:solidFill>
                <a:srgbClr val="008E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/>
          <a:srcRect l="30147" t="21148" r="50316" b="28531"/>
          <a:stretch>
            <a:fillRect/>
          </a:stretch>
        </p:blipFill>
        <p:spPr bwMode="auto">
          <a:xfrm>
            <a:off x="4709325" y="1581989"/>
            <a:ext cx="1714512" cy="353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 descr="http://pm1.narvii.com/7305/2795649547abdd0c99b3e507251dee9e6e42addcr1-732-909v2_uhq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920" y="5543551"/>
            <a:ext cx="3000397" cy="3286148"/>
          </a:xfrm>
          <a:prstGeom prst="rect">
            <a:avLst/>
          </a:prstGeom>
          <a:noFill/>
        </p:spPr>
      </p:pic>
      <p:sp>
        <p:nvSpPr>
          <p:cNvPr id="21513" name="AutoShape 9" descr="https://media.baamboozle.com/uploads/images/374267/1642420040_134180_ur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1625" cy="3016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1514" name="Picture 10"/>
          <p:cNvPicPr>
            <a:picLocks noChangeAspect="1" noChangeArrowheads="1"/>
          </p:cNvPicPr>
          <p:nvPr/>
        </p:nvPicPr>
        <p:blipFill>
          <a:blip r:embed="rId4" cstate="print"/>
          <a:srcRect l="12538" t="13747" r="31055" b="21871"/>
          <a:stretch>
            <a:fillRect/>
          </a:stretch>
        </p:blipFill>
        <p:spPr bwMode="auto">
          <a:xfrm>
            <a:off x="698806" y="2114527"/>
            <a:ext cx="2581759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16" name="Picture 12" descr="https://userscontent2.emaze.com/images/a57d3864-20a5-4878-a46e-61fe4418d5a1/63b1e60317b2c1eb893a00318a07ac3b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393" t="26316" r="12793" b="26315"/>
          <a:stretch>
            <a:fillRect/>
          </a:stretch>
        </p:blipFill>
        <p:spPr bwMode="auto">
          <a:xfrm rot="19340922">
            <a:off x="3785460" y="6435659"/>
            <a:ext cx="3833316" cy="1604644"/>
          </a:xfrm>
          <a:prstGeom prst="rect">
            <a:avLst/>
          </a:prstGeom>
          <a:noFill/>
        </p:spPr>
      </p:pic>
      <p:grpSp>
        <p:nvGrpSpPr>
          <p:cNvPr id="11" name="Группа 10"/>
          <p:cNvGrpSpPr/>
          <p:nvPr/>
        </p:nvGrpSpPr>
        <p:grpSpPr>
          <a:xfrm>
            <a:off x="4741054" y="9582480"/>
            <a:ext cx="2682915" cy="461665"/>
            <a:chOff x="8184233" y="7013977"/>
            <a:chExt cx="2455260" cy="461665"/>
          </a:xfrm>
        </p:grpSpPr>
        <p:pic>
          <p:nvPicPr>
            <p:cNvPr id="12" name="Рисунок 11" descr="ИНСТАГРАММ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84233" y="7066779"/>
              <a:ext cx="359715" cy="35719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8462615" y="7013977"/>
              <a:ext cx="21768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didaktika_lazzat</a:t>
              </a:r>
              <a:endParaRPr lang="ru-RU" sz="2400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6</Words>
  <Application>Microsoft Office PowerPoint</Application>
  <PresentationFormat>Произвольный</PresentationFormat>
  <Paragraphs>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Documents</dc:creator>
  <cp:lastModifiedBy>User</cp:lastModifiedBy>
  <cp:revision>29</cp:revision>
  <dcterms:created xsi:type="dcterms:W3CDTF">2022-05-02T17:04:59Z</dcterms:created>
  <dcterms:modified xsi:type="dcterms:W3CDTF">2024-04-25T05:00:45Z</dcterms:modified>
</cp:coreProperties>
</file>