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9" r:id="rId16"/>
    <p:sldId id="280" r:id="rId17"/>
    <p:sldId id="281" r:id="rId18"/>
    <p:sldId id="282" r:id="rId19"/>
    <p:sldId id="283" r:id="rId20"/>
  </p:sldIdLst>
  <p:sldSz cx="7543800" cy="10680700"/>
  <p:notesSz cx="7543800" cy="10680700"/>
  <p:embeddedFontLs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2346" y="-10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543800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543800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543800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543800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543800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543800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543800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543800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543800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543800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543800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543800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543800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543800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543800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543800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543800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543800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543800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0</Words>
  <Application>Microsoft Office PowerPoint</Application>
  <PresentationFormat>Произвольный</PresentationFormat>
  <Paragraphs>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Theme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unlock</cp:lastModifiedBy>
  <cp:revision>3</cp:revision>
  <dcterms:modified xsi:type="dcterms:W3CDTF">2022-04-24T17:46:31Z</dcterms:modified>
</cp:coreProperties>
</file>