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</p:sldIdLst>
  <p:sldSz cx="10801350" cy="7561263"/>
  <p:notesSz cx="6858000" cy="91440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7E4FF"/>
    <a:srgbClr val="0066FF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92" y="-228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CA0D-11D3-4A0E-BB55-0FF622590CD3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1C73-3407-473D-9563-7E6B60A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2753115_142-p-goluboi-fon-s-kazakhskimi-ornamentami-224.pn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 rot="5400000">
            <a:off x="1828774" y="-1505782"/>
            <a:ext cx="7215238" cy="10501388"/>
          </a:xfrm>
          <a:prstGeom prst="rect">
            <a:avLst/>
          </a:prstGeom>
        </p:spPr>
      </p:pic>
      <p:pic>
        <p:nvPicPr>
          <p:cNvPr id="9" name="Рисунок 8" descr="706aac33a51a241ad9480a152540f26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3895" y="1994681"/>
            <a:ext cx="4214842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4857" y="2204193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rgbClr val="FFFF99"/>
                  </a:glow>
                </a:effectLst>
                <a:latin typeface="Times New Roman" pitchFamily="18" charset="0"/>
                <a:cs typeface="Times New Roman" pitchFamily="18" charset="0"/>
              </a:rPr>
              <a:t>Мақал-</a:t>
            </a:r>
          </a:p>
          <a:p>
            <a:pPr algn="ctr"/>
            <a:r>
              <a:rPr lang="kk-KZ" sz="6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rgbClr val="FFFF99"/>
                  </a:glow>
                </a:effectLst>
                <a:latin typeface="Times New Roman" pitchFamily="18" charset="0"/>
                <a:cs typeface="Times New Roman" pitchFamily="18" charset="0"/>
              </a:rPr>
              <a:t>мәтелдерді</a:t>
            </a:r>
          </a:p>
          <a:p>
            <a:pPr algn="ctr"/>
            <a:r>
              <a:rPr lang="kk-KZ" sz="6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rgbClr val="FFFF99"/>
                  </a:glow>
                </a:effectLst>
                <a:latin typeface="Times New Roman" pitchFamily="18" charset="0"/>
                <a:cs typeface="Times New Roman" pitchFamily="18" charset="0"/>
              </a:rPr>
              <a:t>табамыз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19" y="423045"/>
            <a:ext cx="3172649" cy="3143272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1518" y="3780631"/>
            <a:ext cx="2859543" cy="2819642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05725" y="4352135"/>
            <a:ext cx="2238156" cy="2283144"/>
          </a:xfrm>
          <a:prstGeom prst="rect">
            <a:avLst/>
          </a:prstGeom>
        </p:spPr>
      </p:pic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200" y="1351739"/>
            <a:ext cx="2203243" cy="2151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8054" y="2709061"/>
            <a:ext cx="164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қарап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34105" y="2709061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өсер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14791" y="5797272"/>
            <a:ext cx="1649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қарап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40842" y="5797272"/>
            <a:ext cx="1309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/>
              <a:t>өсер</a:t>
            </a:r>
            <a:endParaRPr lang="ru-RU" sz="4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25602" name="Picture 2" descr="https://polinka.top/uploads/posts/2023-05/1683605057_polinka-top-p-ptichka-v-gnezde-kartinki-dlya-detei-insta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024" y="780235"/>
            <a:ext cx="5372905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14989" y="2423309"/>
            <a:ext cx="2308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/>
              <a:t>н</a:t>
            </a:r>
            <a:r>
              <a:rPr lang="kk-KZ" sz="4400" b="1" dirty="0" smtClean="0"/>
              <a:t>е көрсе</a:t>
            </a:r>
            <a:endParaRPr lang="ru-RU" sz="4400" b="1" dirty="0"/>
          </a:p>
        </p:txBody>
      </p:sp>
      <p:pic>
        <p:nvPicPr>
          <p:cNvPr id="6" name="Рисунок 5" descr="3a943e14ef4a0db3baefbaeea1de7d9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186229" y="3923507"/>
            <a:ext cx="2571768" cy="2864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1581" y="5566581"/>
            <a:ext cx="2738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/>
              <a:t>с</a:t>
            </a:r>
            <a:r>
              <a:rPr lang="kk-KZ" sz="4400" b="1" dirty="0" smtClean="0"/>
              <a:t>оны іледі</a:t>
            </a:r>
            <a:endParaRPr lang="ru-RU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sp>
        <p:nvSpPr>
          <p:cNvPr id="24578" name="AutoShape 2" descr="https://media.baamboozle.com/uploads/images/129690/1619378784_142298.pn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971915" y="2066119"/>
            <a:ext cx="1071570" cy="357190"/>
          </a:xfrm>
          <a:prstGeom prst="rightArrow">
            <a:avLst>
              <a:gd name="adj1" fmla="val 50000"/>
              <a:gd name="adj2" fmla="val 9465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5feb1c273305f5b6943bdcdf65587b9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609" y="1137425"/>
            <a:ext cx="2643206" cy="1569990"/>
          </a:xfrm>
          <a:prstGeom prst="rect">
            <a:avLst/>
          </a:prstGeom>
        </p:spPr>
      </p:pic>
      <p:pic>
        <p:nvPicPr>
          <p:cNvPr id="24582" name="Picture 6" descr="https://gas-kvas.com/uploads/posts/2023-01/1673598386_gas-kvas-com-p-detskii-risunok-med-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179" y="2780499"/>
            <a:ext cx="3969583" cy="4156604"/>
          </a:xfrm>
          <a:prstGeom prst="rect">
            <a:avLst/>
          </a:prstGeom>
          <a:noFill/>
        </p:spPr>
      </p:pic>
      <p:sp>
        <p:nvSpPr>
          <p:cNvPr id="10" name="Выгнутая влево стрелка 9"/>
          <p:cNvSpPr/>
          <p:nvPr/>
        </p:nvSpPr>
        <p:spPr>
          <a:xfrm>
            <a:off x="4757733" y="2851937"/>
            <a:ext cx="1143008" cy="2786082"/>
          </a:xfrm>
          <a:prstGeom prst="curved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43" y="637359"/>
            <a:ext cx="3301368" cy="44018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6" name="Рисунок 5" descr="қазақ қызы.png"/>
          <p:cNvPicPr>
            <a:picLocks noChangeAspect="1"/>
          </p:cNvPicPr>
          <p:nvPr/>
        </p:nvPicPr>
        <p:blipFill>
          <a:blip r:embed="rId3"/>
          <a:srcRect l="20711" r="20712"/>
          <a:stretch>
            <a:fillRect/>
          </a:stretch>
        </p:blipFill>
        <p:spPr>
          <a:xfrm>
            <a:off x="710688" y="851673"/>
            <a:ext cx="2784835" cy="4500594"/>
          </a:xfrm>
          <a:prstGeom prst="rect">
            <a:avLst/>
          </a:prstGeom>
        </p:spPr>
      </p:pic>
      <p:pic>
        <p:nvPicPr>
          <p:cNvPr id="7" name="Рисунок 6" descr="06e9ac4858945e0a81e867b219d693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9" y="994549"/>
            <a:ext cx="1643074" cy="2825854"/>
          </a:xfrm>
          <a:prstGeom prst="rect">
            <a:avLst/>
          </a:prstGeom>
        </p:spPr>
      </p:pic>
      <p:pic>
        <p:nvPicPr>
          <p:cNvPr id="26626" name="Picture 2" descr="https://top-fon.com/uploads/posts/2023-01/1674723917_top-fon-com-p-fon-dlya-prezentatsii-tsvetochnaya-polyana-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7535" y="3494879"/>
            <a:ext cx="4214842" cy="3378272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80412" y="2566185"/>
            <a:ext cx="38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/>
              <a:t>ө</a:t>
            </a:r>
            <a:r>
              <a:rPr lang="kk-KZ" sz="3600" b="1" dirty="0" smtClean="0"/>
              <a:t>ссе – елдің көркі,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12848" y="2566185"/>
            <a:ext cx="148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/>
              <a:t>ө</a:t>
            </a:r>
            <a:r>
              <a:rPr lang="kk-KZ" sz="3600" b="1" dirty="0" smtClean="0"/>
              <a:t>ссе – 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64788" y="4923639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көркі</a:t>
            </a:r>
            <a:endParaRPr lang="ru-RU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27650" name="Picture 2" descr="https://pixy.org/src2/625/62599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757205" y="780235"/>
            <a:ext cx="6451040" cy="3857652"/>
          </a:xfrm>
          <a:prstGeom prst="rect">
            <a:avLst/>
          </a:prstGeom>
          <a:noFill/>
        </p:spPr>
      </p:pic>
      <p:pic>
        <p:nvPicPr>
          <p:cNvPr id="5" name="Рисунок 4" descr="нкенек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0609" y="4780763"/>
            <a:ext cx="2383369" cy="2049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2377" y="2919986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көрсең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43815" y="5566581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аш </a:t>
            </a:r>
            <a:endParaRPr lang="ru-RU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6" name="Рисунок 5" descr="118a9897cbe4e2cc6c314b4a8a456f04.jpg"/>
          <p:cNvPicPr>
            <a:picLocks noChangeAspect="1"/>
          </p:cNvPicPr>
          <p:nvPr/>
        </p:nvPicPr>
        <p:blipFill>
          <a:blip r:embed="rId3"/>
          <a:srcRect l="21519" t="10059" r="19145" b="8395"/>
          <a:stretch>
            <a:fillRect/>
          </a:stretch>
        </p:blipFill>
        <p:spPr>
          <a:xfrm flipH="1">
            <a:off x="1042957" y="851673"/>
            <a:ext cx="1785950" cy="350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783" y="2994813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білім </a:t>
            </a:r>
            <a:endParaRPr lang="ru-RU" sz="3600" b="1" dirty="0"/>
          </a:p>
        </p:txBody>
      </p:sp>
      <p:pic>
        <p:nvPicPr>
          <p:cNvPr id="8" name="Picture 2" descr="https://pixy.org/src2/625/62599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flipH="1">
            <a:off x="4400543" y="1137425"/>
            <a:ext cx="5614794" cy="33575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519" y="5423705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Білім - өмір</a:t>
            </a:r>
            <a:endParaRPr lang="ru-RU" sz="3600" b="1" dirty="0"/>
          </a:p>
        </p:txBody>
      </p:sp>
      <p:pic>
        <p:nvPicPr>
          <p:cNvPr id="3074" name="Picture 2" descr="https://main-cdn.sbermegamarket.ru/hlr-system/185/483/953/112/514/26/100046609616b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8973" y="4346537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1028" name="Picture 4" descr="https://avatars.mds.yandex.net/i?id=aa964f5eba8b5e9ff6feda7579e5cfbd66da127e-1066140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683" y="1923243"/>
            <a:ext cx="2405054" cy="2025309"/>
          </a:xfrm>
          <a:prstGeom prst="rect">
            <a:avLst/>
          </a:prstGeom>
          <a:noFill/>
        </p:spPr>
      </p:pic>
      <p:sp>
        <p:nvSpPr>
          <p:cNvPr id="1030" name="AutoShape 6" descr="https://r3.mt.ru/r15/photoED0E/20163391480-0/jpe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4610" t="28472" r="43359" b="31944"/>
          <a:stretch>
            <a:fillRect/>
          </a:stretch>
        </p:blipFill>
        <p:spPr bwMode="auto">
          <a:xfrm>
            <a:off x="3114659" y="4209259"/>
            <a:ext cx="3857652" cy="26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https://pushinka.top/uploads/posts/2023-08/1692862859_pushinka-top-p-traktorist-kartinka-dlya-detei-professii-k-66.jp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l="6633" t="5529" r="7139" b="8219"/>
          <a:stretch>
            <a:fillRect/>
          </a:stretch>
        </p:blipFill>
        <p:spPr bwMode="auto">
          <a:xfrm>
            <a:off x="828643" y="780235"/>
            <a:ext cx="4714908" cy="314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829699" y="2637623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тәтті, </a:t>
            </a:r>
            <a:endParaRPr lang="ru-RU" sz="36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400675" y="2494747"/>
            <a:ext cx="1071570" cy="357190"/>
          </a:xfrm>
          <a:prstGeom prst="rightArrow">
            <a:avLst>
              <a:gd name="adj1" fmla="val 50000"/>
              <a:gd name="adj2" fmla="val 9465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757337" y="5566581"/>
            <a:ext cx="1071570" cy="357190"/>
          </a:xfrm>
          <a:prstGeom prst="rightArrow">
            <a:avLst>
              <a:gd name="adj1" fmla="val 50000"/>
              <a:gd name="adj2" fmla="val 9465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15187" y="5348878"/>
            <a:ext cx="276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/>
              <a:t>жаны -  тәтті </a:t>
            </a:r>
            <a:endParaRPr lang="ru-RU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856" y="565921"/>
            <a:ext cx="834478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Жеті рет өлшеп, бір рет кес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Оқу инемен құдық қазғандай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Көз қорқақ, қол батыр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Ата бәйтерек, бала жапырақ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Әке асқар тау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Кітап алтын қазына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Отанды сүю, отбасынан басталады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Ел іші, алтын бесік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Әкеге қарап ұл өсер, анаға қарап қыз өсер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Балапан ұяда не көрсе, ұшқанда соны іледі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Бала тілі – бал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Қыз өссе-елдің көркі, гүл өссе-жердің көркі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Бұлақ көрсең – көзін аш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Оқу-білім бұлағы, білім-өмір шырағы</a:t>
            </a:r>
          </a:p>
          <a:p>
            <a:pPr marL="457200" indent="-457200">
              <a:buAutoNum type="arabicPeriod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Еңбектің наны – тәтті, жалқаудың жаны - тәтті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sp>
        <p:nvSpPr>
          <p:cNvPr id="13314" name="AutoShape 2" descr="https://free-png.ru/wp-content/uploads/2020/12/7-e5e37050.pn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free-png.ru/wp-content/uploads/2020/12/7-e5e37050.pn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sun6-23.userapi.com/s/v1/if1/poKm2jX6TEMWnlsnfW0c6C9NRQHlxKwr59g31Ax2QJNIlVxcZqXicdBDUy_hawcIgvFzHCbe.jpg?size=1024x1024&amp;quality=96&amp;crop=123,0,1024,1024&amp;ava=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78" t="8962" r="17082" b="6122"/>
          <a:stretch>
            <a:fillRect/>
          </a:stretch>
        </p:blipFill>
        <p:spPr bwMode="auto">
          <a:xfrm>
            <a:off x="1685899" y="994549"/>
            <a:ext cx="1948157" cy="2714644"/>
          </a:xfrm>
          <a:prstGeom prst="rect">
            <a:avLst/>
          </a:prstGeom>
          <a:noFill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5000" t="11751" r="47422" b="16026"/>
          <a:stretch>
            <a:fillRect/>
          </a:stretch>
        </p:blipFill>
        <p:spPr bwMode="auto">
          <a:xfrm>
            <a:off x="6043617" y="1208863"/>
            <a:ext cx="2000264" cy="29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 descr="https://33-podelki.ru/wp-content/uploads/2018/08/tsifry-trafarety-dlya-vyrezaniya-iz-bumagi-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3287" y="4137821"/>
            <a:ext cx="1508796" cy="2571768"/>
          </a:xfrm>
          <a:prstGeom prst="rect">
            <a:avLst/>
          </a:prstGeom>
          <a:noFill/>
        </p:spPr>
      </p:pic>
      <p:pic>
        <p:nvPicPr>
          <p:cNvPr id="13325" name="Picture 13" descr="https://cdn3.vectorstock.com/i/1000x1000/40/07/scissors-cut-off-the-ribbon-vector-101040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60"/>
          <a:stretch>
            <a:fillRect/>
          </a:stretch>
        </p:blipFill>
        <p:spPr bwMode="auto">
          <a:xfrm flipV="1">
            <a:off x="6972311" y="4080234"/>
            <a:ext cx="2813052" cy="277223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43353" y="2693530"/>
            <a:ext cx="1284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рет</a:t>
            </a:r>
            <a:endParaRPr lang="ru-RU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73928" y="5622488"/>
            <a:ext cx="1284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рет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6" name="Рисунок 5" descr="7cae5f241afcd10e48698673c72f45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19" y="923111"/>
            <a:ext cx="2857520" cy="2943651"/>
          </a:xfrm>
          <a:prstGeom prst="rect">
            <a:avLst/>
          </a:prstGeom>
        </p:spPr>
      </p:pic>
      <p:pic>
        <p:nvPicPr>
          <p:cNvPr id="2050" name="Picture 2" descr="http://cdn2.vectorstock.com/i/1000x1000/60/81/needle-with-thread-vector-88860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456"/>
          <a:stretch>
            <a:fillRect/>
          </a:stretch>
        </p:blipFill>
        <p:spPr bwMode="auto">
          <a:xfrm>
            <a:off x="5257799" y="923111"/>
            <a:ext cx="2126504" cy="2010747"/>
          </a:xfrm>
          <a:prstGeom prst="rect">
            <a:avLst/>
          </a:prstGeom>
          <a:noFill/>
        </p:spPr>
      </p:pic>
      <p:pic>
        <p:nvPicPr>
          <p:cNvPr id="2052" name="Picture 4" descr="https://flomaster.top/uploads/posts/2021-11/1636905710_51-flomaster-club-p-kolodets-raskraska-dlya-detei-krasivie-6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1849" y="3096377"/>
            <a:ext cx="3857652" cy="3857652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4114791" y="2137557"/>
            <a:ext cx="1071570" cy="357190"/>
          </a:xfrm>
          <a:prstGeom prst="rightArrow">
            <a:avLst>
              <a:gd name="adj1" fmla="val 50000"/>
              <a:gd name="adj2" fmla="val 9465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29501" y="5644513"/>
            <a:ext cx="2497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/>
              <a:t>қазғандай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29501" y="2208995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/>
              <a:t>мен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5" name="Рисунок 4" descr="нкенек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957" y="1065987"/>
            <a:ext cx="3240625" cy="2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735" y="1851805"/>
            <a:ext cx="2632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қорқақ</a:t>
            </a:r>
            <a:endParaRPr lang="ru-RU" sz="6000" b="1" dirty="0"/>
          </a:p>
        </p:txBody>
      </p:sp>
      <p:pic>
        <p:nvPicPr>
          <p:cNvPr id="17412" name="Picture 4" descr="https://img.razrisyika.ru/kart/36/1200/143650-ruka-dlya-detey-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614593" y="3352003"/>
            <a:ext cx="5194640" cy="34404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11867" y="5408174"/>
            <a:ext cx="2232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батыр</a:t>
            </a:r>
            <a:endParaRPr lang="ru-RU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7" name="Рисунок 6" descr="ыпекв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18" y="780235"/>
            <a:ext cx="2152549" cy="5072098"/>
          </a:xfrm>
          <a:prstGeom prst="rect">
            <a:avLst/>
          </a:prstGeom>
        </p:spPr>
      </p:pic>
      <p:pic>
        <p:nvPicPr>
          <p:cNvPr id="18436" name="Picture 4" descr="https://moi-raskraski.ru/images/logo/baiterek.png"/>
          <p:cNvPicPr>
            <a:picLocks noChangeAspect="1" noChangeArrowheads="1"/>
          </p:cNvPicPr>
          <p:nvPr/>
        </p:nvPicPr>
        <p:blipFill>
          <a:blip r:embed="rId4"/>
          <a:srcRect l="28526" r="28684"/>
          <a:stretch>
            <a:fillRect/>
          </a:stretch>
        </p:blipFill>
        <p:spPr bwMode="auto">
          <a:xfrm>
            <a:off x="5400675" y="708797"/>
            <a:ext cx="1355292" cy="3167348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757601" y="2566185"/>
            <a:ext cx="1071570" cy="357190"/>
          </a:xfrm>
          <a:prstGeom prst="rightArrow">
            <a:avLst>
              <a:gd name="adj1" fmla="val 50000"/>
              <a:gd name="adj2" fmla="val 9465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кеунке.pn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4543419" y="3780631"/>
            <a:ext cx="1453008" cy="320912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6115055" y="5352267"/>
            <a:ext cx="1071570" cy="357190"/>
          </a:xfrm>
          <a:prstGeom prst="rightArrow">
            <a:avLst>
              <a:gd name="adj1" fmla="val 50000"/>
              <a:gd name="adj2" fmla="val 9465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8" name="Picture 6" descr="https://catherineasquithgallery.com/uploads/posts/2021-02/1614521707_17-p-listya-na-belom-fone-2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17" b="13567"/>
          <a:stretch>
            <a:fillRect/>
          </a:stretch>
        </p:blipFill>
        <p:spPr bwMode="auto">
          <a:xfrm rot="20045405">
            <a:off x="6832900" y="4893006"/>
            <a:ext cx="3729528" cy="1951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3" name="Рисунок 2" descr="2381288a1b7404b3f9db65bbabecf8f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59" r="23048" b="7484"/>
          <a:stretch>
            <a:fillRect/>
          </a:stretch>
        </p:blipFill>
        <p:spPr>
          <a:xfrm>
            <a:off x="757205" y="2137557"/>
            <a:ext cx="2470914" cy="450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8270" y="4280697"/>
            <a:ext cx="2093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асқар</a:t>
            </a:r>
            <a:endParaRPr lang="ru-RU" sz="6000" b="1" dirty="0"/>
          </a:p>
        </p:txBody>
      </p:sp>
      <p:sp>
        <p:nvSpPr>
          <p:cNvPr id="19458" name="AutoShape 2" descr="https://thumbs.dreamstime.com/z/high-mountain-landscape-27755704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thumbs.dreamstime.com/z/high-mountain-landscape-27755704.jpg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0156" t="8279" r="38828" b="18804"/>
          <a:stretch>
            <a:fillRect/>
          </a:stretch>
        </p:blipFill>
        <p:spPr bwMode="auto">
          <a:xfrm>
            <a:off x="5400675" y="780235"/>
            <a:ext cx="47149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3" name="Рисунок 2" descr="bcba3ed7d7a237c7228fee3018e9d14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7205" y="1351739"/>
            <a:ext cx="3306376" cy="3435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6229" y="3280565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алтын</a:t>
            </a:r>
            <a:endParaRPr lang="ru-RU" sz="6000" b="1" dirty="0"/>
          </a:p>
        </p:txBody>
      </p:sp>
      <p:pic>
        <p:nvPicPr>
          <p:cNvPr id="20482" name="Picture 2" descr="https://bogatyr.club/uploads/posts/2023-02/1677588860_bogatyr-club-p-piratskie-sokrovishcha-foni-instagram-3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4148" r="23432"/>
          <a:stretch>
            <a:fillRect/>
          </a:stretch>
        </p:blipFill>
        <p:spPr bwMode="auto">
          <a:xfrm flipH="1">
            <a:off x="6115055" y="2780499"/>
            <a:ext cx="4000528" cy="4292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5" name="Рисунок 4" descr="врпе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9" y="622024"/>
            <a:ext cx="4929222" cy="3444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9237" y="2479216"/>
            <a:ext cx="1452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сүю</a:t>
            </a:r>
            <a:endParaRPr lang="ru-RU" sz="6000" b="1" dirty="0"/>
          </a:p>
        </p:txBody>
      </p:sp>
      <p:pic>
        <p:nvPicPr>
          <p:cNvPr id="7" name="Рисунок 6" descr="0_94ab7_ba3687dc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0411" y="3780631"/>
            <a:ext cx="3649545" cy="3104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6625" y="5566581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/>
              <a:t>басталады</a:t>
            </a:r>
            <a:endParaRPr lang="ru-RU" sz="4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ыкуеку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3" y="137293"/>
            <a:ext cx="10572824" cy="7358114"/>
          </a:xfrm>
          <a:prstGeom prst="rect">
            <a:avLst/>
          </a:prstGeom>
        </p:spPr>
      </p:pic>
      <p:pic>
        <p:nvPicPr>
          <p:cNvPr id="23558" name="Picture 6" descr="https://catherineasquithgallery.com/uploads/posts/2021-03/1614605673_15-p-zoloto-na-belom-fone-18.jpg"/>
          <p:cNvPicPr>
            <a:picLocks noChangeAspect="1" noChangeArrowheads="1"/>
          </p:cNvPicPr>
          <p:nvPr/>
        </p:nvPicPr>
        <p:blipFill>
          <a:blip r:embed="rId3"/>
          <a:srcRect l="12475" r="9556" b="2972"/>
          <a:stretch>
            <a:fillRect/>
          </a:stretch>
        </p:blipFill>
        <p:spPr bwMode="auto">
          <a:xfrm>
            <a:off x="1971651" y="3923507"/>
            <a:ext cx="2786082" cy="26003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88795" y="1764836"/>
            <a:ext cx="2097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/>
              <a:t>Ел іші</a:t>
            </a:r>
            <a:endParaRPr lang="ru-RU" sz="6000" b="1" dirty="0"/>
          </a:p>
        </p:txBody>
      </p:sp>
      <p:pic>
        <p:nvPicPr>
          <p:cNvPr id="8" name="Picture 2" descr="https://images.satu.kz/131513893_w640_h640_besiki-besik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22" t="4501" r="7332" b="4148"/>
          <a:stretch>
            <a:fillRect/>
          </a:stretch>
        </p:blipFill>
        <p:spPr bwMode="auto">
          <a:xfrm>
            <a:off x="5329237" y="1137425"/>
            <a:ext cx="4643470" cy="4039062"/>
          </a:xfrm>
          <a:prstGeom prst="rect">
            <a:avLst/>
          </a:prstGeom>
          <a:noFill/>
        </p:spPr>
      </p:pic>
      <p:sp>
        <p:nvSpPr>
          <p:cNvPr id="9" name="Выгнутая влево стрелка 8"/>
          <p:cNvSpPr/>
          <p:nvPr/>
        </p:nvSpPr>
        <p:spPr>
          <a:xfrm>
            <a:off x="900081" y="2351871"/>
            <a:ext cx="1143008" cy="2786082"/>
          </a:xfrm>
          <a:prstGeom prst="curvedRight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543419" y="4780763"/>
            <a:ext cx="1071570" cy="357190"/>
          </a:xfrm>
          <a:prstGeom prst="rightArrow">
            <a:avLst>
              <a:gd name="adj1" fmla="val 50000"/>
              <a:gd name="adj2" fmla="val 94651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126</Words>
  <Application>Microsoft Office PowerPoint</Application>
  <PresentationFormat>Произвольный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2024-01-23T05:21:29Z</dcterms:created>
  <dcterms:modified xsi:type="dcterms:W3CDTF">2024-01-23T15:38:02Z</dcterms:modified>
</cp:coreProperties>
</file>