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</p:sldIdLst>
  <p:sldSz cx="7561263" cy="10801350"/>
  <p:notesSz cx="6888163" cy="10020300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3288" y="-240"/>
      </p:cViewPr>
      <p:guideLst>
        <p:guide orient="horz" pos="3403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55421"/>
            <a:ext cx="6427074" cy="23152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120766"/>
            <a:ext cx="5292884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DE12-9B51-4A73-8E4C-4ADFF539432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CCB-B43F-49E0-980B-06ABB0AC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DE12-9B51-4A73-8E4C-4ADFF539432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CCB-B43F-49E0-980B-06ABB0AC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32556"/>
            <a:ext cx="1701284" cy="921615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32556"/>
            <a:ext cx="4977832" cy="92161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DE12-9B51-4A73-8E4C-4ADFF539432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CCB-B43F-49E0-980B-06ABB0AC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DE12-9B51-4A73-8E4C-4ADFF539432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CCB-B43F-49E0-980B-06ABB0AC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940869"/>
            <a:ext cx="6427074" cy="214526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78073"/>
            <a:ext cx="6427074" cy="236279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DE12-9B51-4A73-8E4C-4ADFF539432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CCB-B43F-49E0-980B-06ABB0AC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520315"/>
            <a:ext cx="3339558" cy="71283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520315"/>
            <a:ext cx="3339558" cy="71283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DE12-9B51-4A73-8E4C-4ADFF539432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CCB-B43F-49E0-980B-06ABB0AC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17803"/>
            <a:ext cx="3340871" cy="100762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425429"/>
            <a:ext cx="3340871" cy="62232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417803"/>
            <a:ext cx="3342183" cy="100762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425429"/>
            <a:ext cx="3342183" cy="62232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DE12-9B51-4A73-8E4C-4ADFF539432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CCB-B43F-49E0-980B-06ABB0AC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DE12-9B51-4A73-8E4C-4ADFF539432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CCB-B43F-49E0-980B-06ABB0AC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DE12-9B51-4A73-8E4C-4ADFF539432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CCB-B43F-49E0-980B-06ABB0AC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30053"/>
            <a:ext cx="2487604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30055"/>
            <a:ext cx="4226956" cy="921865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3" y="2260283"/>
            <a:ext cx="2487604" cy="738842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DE12-9B51-4A73-8E4C-4ADFF539432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CCB-B43F-49E0-980B-06ABB0AC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560946"/>
            <a:ext cx="4536758" cy="89261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65121"/>
            <a:ext cx="4536758" cy="6480810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453557"/>
            <a:ext cx="4536758" cy="126765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DE12-9B51-4A73-8E4C-4ADFF539432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CCB-B43F-49E0-980B-06ABB0AC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32555"/>
            <a:ext cx="6805137" cy="180022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520315"/>
            <a:ext cx="6805137" cy="7128392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4" y="10011252"/>
            <a:ext cx="1764295" cy="57507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8DE12-9B51-4A73-8E4C-4ADFF5394329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10011252"/>
            <a:ext cx="2394400" cy="57507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6" y="10011252"/>
            <a:ext cx="1764295" cy="57507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7CCB-B43F-49E0-980B-06ABB0AC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2752876_159-p-fon-dlya-diploma-goluboi-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08863" y="-885869"/>
            <a:ext cx="5072098" cy="721523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endCxn id="3" idx="3"/>
          </p:cNvCxnSpPr>
          <p:nvPr/>
        </p:nvCxnSpPr>
        <p:spPr>
          <a:xfrm rot="10800000" flipH="1">
            <a:off x="-1" y="5400675"/>
            <a:ext cx="75612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кккк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1" y="828643"/>
            <a:ext cx="6381099" cy="3500462"/>
          </a:xfrm>
          <a:prstGeom prst="rect">
            <a:avLst/>
          </a:prstGeom>
        </p:spPr>
      </p:pic>
      <p:pic>
        <p:nvPicPr>
          <p:cNvPr id="12" name="Рисунок 11" descr="f.pn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637359" y="6186493"/>
            <a:ext cx="6429420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2752876_159-p-fon-dlya-diploma-goluboi-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08863" y="-885869"/>
            <a:ext cx="5072098" cy="721523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endCxn id="3" idx="3"/>
          </p:cNvCxnSpPr>
          <p:nvPr/>
        </p:nvCxnSpPr>
        <p:spPr>
          <a:xfrm rot="10800000" flipH="1">
            <a:off x="-1" y="5400675"/>
            <a:ext cx="75612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укеукеу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933" y="542891"/>
            <a:ext cx="4388838" cy="4429156"/>
          </a:xfrm>
          <a:prstGeom prst="rect">
            <a:avLst/>
          </a:prstGeom>
        </p:spPr>
      </p:pic>
      <p:pic>
        <p:nvPicPr>
          <p:cNvPr id="8" name="Picture 2" descr="https://exclusive.kz/wp-content/uploads/2023/05/gerb-1975x204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8929" y="5972179"/>
            <a:ext cx="414720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2752876_159-p-fon-dlya-diploma-goluboi-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08863" y="-885869"/>
            <a:ext cx="5072098" cy="721523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endCxn id="3" idx="3"/>
          </p:cNvCxnSpPr>
          <p:nvPr/>
        </p:nvCxnSpPr>
        <p:spPr>
          <a:xfrm rot="10800000" flipH="1">
            <a:off x="-1" y="5400675"/>
            <a:ext cx="75612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уенкенк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29" y="542891"/>
            <a:ext cx="5536446" cy="4214842"/>
          </a:xfrm>
          <a:prstGeom prst="rect">
            <a:avLst/>
          </a:prstGeom>
        </p:spPr>
      </p:pic>
      <p:pic>
        <p:nvPicPr>
          <p:cNvPr id="10" name="Picture 2" descr="Картинки по запросу ҚАЗАҚСТАН ТУ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4549" y="6472245"/>
            <a:ext cx="5617069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2752876_159-p-fon-dlya-diploma-goluboi-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08863" y="-885869"/>
            <a:ext cx="5072098" cy="721523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endCxn id="3" idx="3"/>
          </p:cNvCxnSpPr>
          <p:nvPr/>
        </p:nvCxnSpPr>
        <p:spPr>
          <a:xfrm rot="10800000" flipH="1">
            <a:off x="-1" y="5400675"/>
            <a:ext cx="75612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апва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658" y="900081"/>
            <a:ext cx="5515179" cy="3786214"/>
          </a:xfrm>
          <a:prstGeom prst="rect">
            <a:avLst/>
          </a:prstGeom>
        </p:spPr>
      </p:pic>
      <p:pic>
        <p:nvPicPr>
          <p:cNvPr id="11" name="Рисунок 10" descr="пппп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4549" y="5972179"/>
            <a:ext cx="5608604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2752876_159-p-fon-dlya-diploma-goluboi-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08863" y="-885869"/>
            <a:ext cx="5072098" cy="721523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endCxn id="3" idx="3"/>
          </p:cNvCxnSpPr>
          <p:nvPr/>
        </p:nvCxnSpPr>
        <p:spPr>
          <a:xfrm rot="10800000" flipH="1">
            <a:off x="-1" y="5400675"/>
            <a:ext cx="75612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ңі,цңғ,ң.png"/>
          <p:cNvPicPr>
            <a:picLocks noChangeAspect="1"/>
          </p:cNvPicPr>
          <p:nvPr/>
        </p:nvPicPr>
        <p:blipFill>
          <a:blip r:embed="rId3"/>
          <a:srcRect l="12360" t="2938" r="14607" b="51469"/>
          <a:stretch>
            <a:fillRect/>
          </a:stretch>
        </p:blipFill>
        <p:spPr>
          <a:xfrm>
            <a:off x="1208863" y="471453"/>
            <a:ext cx="5143537" cy="4572032"/>
          </a:xfrm>
          <a:prstGeom prst="rect">
            <a:avLst/>
          </a:prstGeom>
        </p:spPr>
      </p:pic>
      <p:pic>
        <p:nvPicPr>
          <p:cNvPr id="6" name="Рисунок 5" descr="авпнкен.png"/>
          <p:cNvPicPr>
            <a:picLocks noChangeAspect="1"/>
          </p:cNvPicPr>
          <p:nvPr/>
        </p:nvPicPr>
        <p:blipFill>
          <a:blip r:embed="rId4">
            <a:lum contrast="20000"/>
          </a:blip>
          <a:srcRect l="10864" t="2996" r="12087" b="53318"/>
          <a:stretch>
            <a:fillRect/>
          </a:stretch>
        </p:blipFill>
        <p:spPr>
          <a:xfrm>
            <a:off x="1208863" y="5829303"/>
            <a:ext cx="5214974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2752876_159-p-fon-dlya-diploma-goluboi-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08863" y="-885869"/>
            <a:ext cx="5072098" cy="721523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endCxn id="3" idx="3"/>
          </p:cNvCxnSpPr>
          <p:nvPr/>
        </p:nvCxnSpPr>
        <p:spPr>
          <a:xfrm rot="10800000" flipH="1">
            <a:off x="-1" y="5400675"/>
            <a:ext cx="75612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уууууу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90" y="542891"/>
            <a:ext cx="6014437" cy="4214842"/>
          </a:xfrm>
          <a:prstGeom prst="rect">
            <a:avLst/>
          </a:prstGeom>
        </p:spPr>
      </p:pic>
      <p:pic>
        <p:nvPicPr>
          <p:cNvPr id="8" name="Рисунок 7" descr="39cf181f-089b-40c7-bd80-6e75f2c93f9a_m.png"/>
          <p:cNvPicPr>
            <a:picLocks noChangeAspect="1"/>
          </p:cNvPicPr>
          <p:nvPr/>
        </p:nvPicPr>
        <p:blipFill>
          <a:blip r:embed="rId4"/>
          <a:srcRect t="8197"/>
          <a:stretch>
            <a:fillRect/>
          </a:stretch>
        </p:blipFill>
        <p:spPr>
          <a:xfrm>
            <a:off x="708797" y="5829303"/>
            <a:ext cx="6022001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2752876_159-p-fon-dlya-diploma-goluboi-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08863" y="-885869"/>
            <a:ext cx="5072098" cy="721523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endCxn id="3" idx="3"/>
          </p:cNvCxnSpPr>
          <p:nvPr/>
        </p:nvCxnSpPr>
        <p:spPr>
          <a:xfrm rot="10800000" flipH="1">
            <a:off x="-1" y="5400675"/>
            <a:ext cx="75612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впапап.png"/>
          <p:cNvPicPr>
            <a:picLocks noChangeAspect="1"/>
          </p:cNvPicPr>
          <p:nvPr/>
        </p:nvPicPr>
        <p:blipFill>
          <a:blip r:embed="rId3"/>
          <a:srcRect l="9012" t="15675" b="10001"/>
          <a:stretch>
            <a:fillRect/>
          </a:stretch>
        </p:blipFill>
        <p:spPr>
          <a:xfrm>
            <a:off x="780235" y="757205"/>
            <a:ext cx="5980186" cy="4071966"/>
          </a:xfrm>
          <a:prstGeom prst="rect">
            <a:avLst/>
          </a:prstGeom>
        </p:spPr>
      </p:pic>
      <p:pic>
        <p:nvPicPr>
          <p:cNvPr id="6" name="Рисунок 5" descr="Бүркі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7684">
            <a:off x="821664" y="5614592"/>
            <a:ext cx="5765468" cy="43241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2024-10-21T06:19:15Z</dcterms:created>
  <dcterms:modified xsi:type="dcterms:W3CDTF">2024-10-21T08:14:08Z</dcterms:modified>
</cp:coreProperties>
</file>