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5923-3EA5-4CFC-B935-8FB2FBE13A46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6662-9898-4AB8-84AD-6FD548F1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22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5923-3EA5-4CFC-B935-8FB2FBE13A46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6662-9898-4AB8-84AD-6FD548F1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35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5923-3EA5-4CFC-B935-8FB2FBE13A46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6662-9898-4AB8-84AD-6FD548F1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95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5923-3EA5-4CFC-B935-8FB2FBE13A46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6662-9898-4AB8-84AD-6FD548F1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30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5923-3EA5-4CFC-B935-8FB2FBE13A46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6662-9898-4AB8-84AD-6FD548F1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17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5923-3EA5-4CFC-B935-8FB2FBE13A46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6662-9898-4AB8-84AD-6FD548F1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29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5923-3EA5-4CFC-B935-8FB2FBE13A46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6662-9898-4AB8-84AD-6FD548F1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77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5923-3EA5-4CFC-B935-8FB2FBE13A46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6662-9898-4AB8-84AD-6FD548F1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6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5923-3EA5-4CFC-B935-8FB2FBE13A46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6662-9898-4AB8-84AD-6FD548F1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41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5923-3EA5-4CFC-B935-8FB2FBE13A46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6662-9898-4AB8-84AD-6FD548F1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83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5923-3EA5-4CFC-B935-8FB2FBE13A46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6662-9898-4AB8-84AD-6FD548F1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3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F5923-3EA5-4CFC-B935-8FB2FBE13A46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66662-9898-4AB8-84AD-6FD548F1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20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A0B8A8-819C-4C4B-8810-3171897211CB}"/>
              </a:ext>
            </a:extLst>
          </p:cNvPr>
          <p:cNvSpPr txBox="1"/>
          <p:nvPr/>
        </p:nvSpPr>
        <p:spPr>
          <a:xfrm>
            <a:off x="221975" y="6347792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uk.online_bilim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FABF3E2-AAFD-4493-90F0-96B274B15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61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2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A0B8A8-819C-4C4B-8810-3171897211CB}"/>
              </a:ext>
            </a:extLst>
          </p:cNvPr>
          <p:cNvSpPr txBox="1"/>
          <p:nvPr/>
        </p:nvSpPr>
        <p:spPr>
          <a:xfrm>
            <a:off x="221975" y="6347792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uk.online_bilim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582685B-93E8-4319-9558-CE30EDA87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72" y="-14087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5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A0B8A8-819C-4C4B-8810-3171897211CB}"/>
              </a:ext>
            </a:extLst>
          </p:cNvPr>
          <p:cNvSpPr txBox="1"/>
          <p:nvPr/>
        </p:nvSpPr>
        <p:spPr>
          <a:xfrm>
            <a:off x="221975" y="6347792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uk.online_bilim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6C288D-53FD-4709-BA43-B20E7B015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2554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2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A0B8A8-819C-4C4B-8810-3171897211CB}"/>
              </a:ext>
            </a:extLst>
          </p:cNvPr>
          <p:cNvSpPr txBox="1"/>
          <p:nvPr/>
        </p:nvSpPr>
        <p:spPr>
          <a:xfrm>
            <a:off x="221975" y="6347792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uk.online_bilim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4D3ABD-90AF-4CC1-A6C9-819126018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4087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00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A0B8A8-819C-4C4B-8810-3171897211CB}"/>
              </a:ext>
            </a:extLst>
          </p:cNvPr>
          <p:cNvSpPr txBox="1"/>
          <p:nvPr/>
        </p:nvSpPr>
        <p:spPr>
          <a:xfrm>
            <a:off x="221975" y="6347792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uk.online_bilim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34E3E8-12E7-43A8-B2E4-9823ED6D1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50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30</Words>
  <Application>Microsoft Office PowerPoint</Application>
  <PresentationFormat>Лист A4 (210x297 мм)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</cp:revision>
  <dcterms:created xsi:type="dcterms:W3CDTF">2023-09-22T05:35:47Z</dcterms:created>
  <dcterms:modified xsi:type="dcterms:W3CDTF">2023-09-22T06:12:00Z</dcterms:modified>
</cp:coreProperties>
</file>