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803" r:id="rId2"/>
    <p:sldId id="802" r:id="rId3"/>
    <p:sldId id="804" r:id="rId4"/>
    <p:sldId id="805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EAEAEA"/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>
        <p:scale>
          <a:sx n="40" d="100"/>
          <a:sy n="40" d="100"/>
        </p:scale>
        <p:origin x="185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56" tIns="44578" rIns="89156" bIns="445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56" tIns="44578" rIns="89156" bIns="4457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4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859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64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Волна 4">
            <a:extLst>
              <a:ext uri="{FF2B5EF4-FFF2-40B4-BE49-F238E27FC236}">
                <a16:creationId xmlns:a16="http://schemas.microsoft.com/office/drawing/2014/main" id="{597F9447-F863-44E3-B286-74D8F5DF3956}"/>
              </a:ext>
            </a:extLst>
          </p:cNvPr>
          <p:cNvSpPr/>
          <p:nvPr/>
        </p:nvSpPr>
        <p:spPr>
          <a:xfrm rot="16424447">
            <a:off x="-1254215" y="4151322"/>
            <a:ext cx="602072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40DCAA-EA87-400F-A764-3E274CACBDC4}"/>
              </a:ext>
            </a:extLst>
          </p:cNvPr>
          <p:cNvSpPr/>
          <p:nvPr/>
        </p:nvSpPr>
        <p:spPr>
          <a:xfrm rot="16200000">
            <a:off x="-1370284" y="4590328"/>
            <a:ext cx="60682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 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6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Волна 4">
            <a:extLst>
              <a:ext uri="{FF2B5EF4-FFF2-40B4-BE49-F238E27FC236}">
                <a16:creationId xmlns:a16="http://schemas.microsoft.com/office/drawing/2014/main" id="{9D6C839A-E4ED-4F86-877C-4AE6DBE84926}"/>
              </a:ext>
            </a:extLst>
          </p:cNvPr>
          <p:cNvSpPr/>
          <p:nvPr/>
        </p:nvSpPr>
        <p:spPr>
          <a:xfrm rot="16424447">
            <a:off x="-1184542" y="4127728"/>
            <a:ext cx="587165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78060A-D373-4494-8190-74400B997A20}"/>
              </a:ext>
            </a:extLst>
          </p:cNvPr>
          <p:cNvSpPr/>
          <p:nvPr/>
        </p:nvSpPr>
        <p:spPr>
          <a:xfrm rot="16200000">
            <a:off x="185889" y="4511505"/>
            <a:ext cx="28906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6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 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0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Волна 2">
            <a:extLst>
              <a:ext uri="{FF2B5EF4-FFF2-40B4-BE49-F238E27FC236}">
                <a16:creationId xmlns:a16="http://schemas.microsoft.com/office/drawing/2014/main" id="{579A8FD6-E02F-49A0-AD3D-5679DA5CAA8F}"/>
              </a:ext>
            </a:extLst>
          </p:cNvPr>
          <p:cNvSpPr/>
          <p:nvPr/>
        </p:nvSpPr>
        <p:spPr>
          <a:xfrm rot="16424447">
            <a:off x="-1184542" y="4127728"/>
            <a:ext cx="587165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1FD2A8-005E-48F8-82BF-1BBFF42552F7}"/>
              </a:ext>
            </a:extLst>
          </p:cNvPr>
          <p:cNvSpPr/>
          <p:nvPr/>
        </p:nvSpPr>
        <p:spPr>
          <a:xfrm rot="16200000">
            <a:off x="34629" y="4544162"/>
            <a:ext cx="31931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6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 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5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8E1719D-0F31-470B-89C9-5CE740A7713D}"/>
              </a:ext>
            </a:extLst>
          </p:cNvPr>
          <p:cNvSpPr/>
          <p:nvPr/>
        </p:nvSpPr>
        <p:spPr>
          <a:xfrm>
            <a:off x="410151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33D0AEA-113D-42C9-9590-A87BBD57D264}"/>
              </a:ext>
            </a:extLst>
          </p:cNvPr>
          <p:cNvSpPr/>
          <p:nvPr/>
        </p:nvSpPr>
        <p:spPr>
          <a:xfrm>
            <a:off x="4003583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65EAF1B-F3C4-46A2-AD0B-583508C67320}"/>
              </a:ext>
            </a:extLst>
          </p:cNvPr>
          <p:cNvSpPr/>
          <p:nvPr/>
        </p:nvSpPr>
        <p:spPr>
          <a:xfrm>
            <a:off x="410151" y="2608877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BA5FAE2-EFA3-4AD0-A150-EB8908C186B6}"/>
              </a:ext>
            </a:extLst>
          </p:cNvPr>
          <p:cNvSpPr/>
          <p:nvPr/>
        </p:nvSpPr>
        <p:spPr>
          <a:xfrm>
            <a:off x="410150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B8BC1FCA-DA3F-40F5-A1FE-A7FF888F4429}"/>
              </a:ext>
            </a:extLst>
          </p:cNvPr>
          <p:cNvSpPr/>
          <p:nvPr/>
        </p:nvSpPr>
        <p:spPr>
          <a:xfrm>
            <a:off x="410151" y="4903855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3B1AC45-BE1D-4C07-97C8-790ECE2878D7}"/>
              </a:ext>
            </a:extLst>
          </p:cNvPr>
          <p:cNvSpPr/>
          <p:nvPr/>
        </p:nvSpPr>
        <p:spPr>
          <a:xfrm>
            <a:off x="410150" y="7198833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62CFB028-75C4-410F-A5E1-696EA2AC0516}"/>
              </a:ext>
            </a:extLst>
          </p:cNvPr>
          <p:cNvSpPr/>
          <p:nvPr/>
        </p:nvSpPr>
        <p:spPr>
          <a:xfrm>
            <a:off x="4003583" y="2608877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3428D41-69B4-45B6-BE5E-9C2FB4545770}"/>
              </a:ext>
            </a:extLst>
          </p:cNvPr>
          <p:cNvSpPr/>
          <p:nvPr/>
        </p:nvSpPr>
        <p:spPr>
          <a:xfrm>
            <a:off x="4020702" y="4903855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18D072D-6E12-4E4C-8AD0-28C6DBFB2DDA}"/>
              </a:ext>
            </a:extLst>
          </p:cNvPr>
          <p:cNvSpPr/>
          <p:nvPr/>
        </p:nvSpPr>
        <p:spPr>
          <a:xfrm>
            <a:off x="4020702" y="7198833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6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16079</TotalTime>
  <Words>6</Words>
  <Application>Microsoft Office PowerPoint</Application>
  <PresentationFormat>Произвольный</PresentationFormat>
  <Paragraphs>6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77471517311</cp:lastModifiedBy>
  <cp:revision>257</cp:revision>
  <cp:lastPrinted>2022-02-22T01:12:16Z</cp:lastPrinted>
  <dcterms:created xsi:type="dcterms:W3CDTF">2017-04-20T05:14:33Z</dcterms:created>
  <dcterms:modified xsi:type="dcterms:W3CDTF">2023-02-06T18:52:42Z</dcterms:modified>
</cp:coreProperties>
</file>