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1EB20D2-588B-8274-5036-1F45E53707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0C102DC-D6FB-900D-A29A-3549538192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4E2911-8C24-D2B2-A9D7-8A7B13B1B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45669-0655-432B-8292-81D93E39B9A7}" type="datetimeFigureOut">
              <a:rPr lang="ru-RU" smtClean="0"/>
              <a:t>02.04.2023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92FFF86-24D7-8C5B-1430-618EAA207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F86ABC-DB96-E37A-FF22-50447EBE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40D9-B3E8-4CB5-952F-3520F852B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2067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6C8635-80A0-9A43-0110-105397646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D987395-989C-AF30-033F-96879966DE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EB3F59-9D8E-C1F8-8EE4-52A65B242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45669-0655-432B-8292-81D93E39B9A7}" type="datetimeFigureOut">
              <a:rPr lang="ru-RU" smtClean="0"/>
              <a:t>02.04.2023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2325AAF-3065-6C84-6CC1-AD7118A40E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07E7BA-F45D-39EC-42AF-FB3EC51F5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40D9-B3E8-4CB5-952F-3520F852B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1507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D391CCF-19A2-C354-8D52-C392791381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71F70E-5783-DEC1-E20A-013E01369E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3A1BF6-C4AD-0F9F-A5E4-ADF503344B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45669-0655-432B-8292-81D93E39B9A7}" type="datetimeFigureOut">
              <a:rPr lang="ru-RU" smtClean="0"/>
              <a:t>02.04.2023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5B64112-429B-C1E0-77CA-3439911A9B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AD2A908-05C6-B30F-1422-14405E000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40D9-B3E8-4CB5-952F-3520F852B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210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A5174F-E1BE-E4A4-040F-F993F409B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AAF8FE-625E-9F4F-A202-71649D3CA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F232D41-7E2E-5C4B-B5E2-7CA607783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45669-0655-432B-8292-81D93E39B9A7}" type="datetimeFigureOut">
              <a:rPr lang="ru-RU" smtClean="0"/>
              <a:t>02.04.2023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74A171-D649-9D69-4065-73307FD4C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00CF03D-DB67-DEEB-B386-41ED00788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40D9-B3E8-4CB5-952F-3520F852B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883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5C3435D-22AA-7D0D-A769-5F2FA0247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BE86C3C-A6E0-C735-8F08-9A5BE64DDD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62521A0-A479-EFFB-7F59-4DC44DDBE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45669-0655-432B-8292-81D93E39B9A7}" type="datetimeFigureOut">
              <a:rPr lang="ru-RU" smtClean="0"/>
              <a:t>02.04.2023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57BC91-C59F-3E02-1202-DE1710556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E0FFEEB-7241-3389-75EC-020AF4672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40D9-B3E8-4CB5-952F-3520F852B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6728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5CB551-171F-FC45-2284-CE15F6129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81900B-9BEE-D085-0906-C433B6C52A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30D4533-E91E-CE66-7FED-5BD0E67D4F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745EC14-7A34-560E-6699-8A3789621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45669-0655-432B-8292-81D93E39B9A7}" type="datetimeFigureOut">
              <a:rPr lang="ru-RU" smtClean="0"/>
              <a:t>02.04.2023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037CD2-AEAE-C876-9BE5-406B281AA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12E00FA-A886-D827-646C-8A9E9306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40D9-B3E8-4CB5-952F-3520F852B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1412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A7DB53-4EC7-681E-53E0-89735D2318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AD1523-3EB5-1AD9-3A64-2F046928C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347A5C6-D7ED-7886-EEE4-F88956B8CF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D3D55EB-8E80-CC3D-71B4-D9739797C3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0A20618-4455-9FFC-2832-38A840FE2B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94B6FDC2-55F8-EB0D-B50E-7CF030F04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45669-0655-432B-8292-81D93E39B9A7}" type="datetimeFigureOut">
              <a:rPr lang="ru-RU" smtClean="0"/>
              <a:t>02.04.2023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8CE6023-A675-D1B6-2D72-22D8B58FF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4191F24-805D-633F-36CA-C3F8673B5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40D9-B3E8-4CB5-952F-3520F852B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9853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7D6CC8-A92A-9EDD-6642-066CE4B1D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F0FBBB3-C2ED-F478-4095-DE18664369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45669-0655-432B-8292-81D93E39B9A7}" type="datetimeFigureOut">
              <a:rPr lang="ru-RU" smtClean="0"/>
              <a:t>02.04.2023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532EE05-A9F4-9E99-09EB-149494791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BFD5E21-FFBF-E8BC-5C1C-FA6ABAF9B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40D9-B3E8-4CB5-952F-3520F852B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8164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317777BF-EBE9-5E72-92B5-E2DCE3228FF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B8E6C9B0-78DE-555C-E420-A0D7ACF791F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6849" y="709127"/>
            <a:ext cx="3862873" cy="556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0E80D4DC-D67D-9018-3EF5-1D6185F196F4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045" b="94584" l="10000" r="90000">
                        <a14:foregroundMark x1="48444" y1="6297" x2="48444" y2="6297"/>
                        <a14:foregroundMark x1="26111" y1="87783" x2="26111" y2="87783"/>
                        <a14:foregroundMark x1="42556" y1="90554" x2="42556" y2="90554"/>
                        <a14:foregroundMark x1="64444" y1="94584" x2="64444" y2="9458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0242" r="10542"/>
          <a:stretch/>
        </p:blipFill>
        <p:spPr bwMode="auto">
          <a:xfrm>
            <a:off x="1687286" y="-363894"/>
            <a:ext cx="8817427" cy="76231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2340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5E2983-385E-5F0F-9BE2-CAB96AE4B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9333516-76F2-2D16-0324-D53A2CD616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00C801A-C6FB-C670-917C-D47C09AF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B30BBF7-EB02-D951-585F-6D4F5CED3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45669-0655-432B-8292-81D93E39B9A7}" type="datetimeFigureOut">
              <a:rPr lang="ru-RU" smtClean="0"/>
              <a:t>02.04.2023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F657EC-79CC-FD68-4DDD-E75F9D01A3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28F81E-FFFB-18D0-CC9E-3D5783366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40D9-B3E8-4CB5-952F-3520F852B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530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78BFD2-6FC4-2918-F007-87F570927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3DF69D9-BCF2-C591-59E3-937F13ED66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3B23826-4987-DEA2-CBF7-297FEFBD6E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1FC7504-2EAB-DCF5-A47A-CCBEC37BB3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45669-0655-432B-8292-81D93E39B9A7}" type="datetimeFigureOut">
              <a:rPr lang="ru-RU" smtClean="0"/>
              <a:t>02.04.2023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6DA7831-68F4-DD23-C118-B39AA2027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4BFF37D-223D-F5F8-CFCA-A08FD11C3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A140D9-B3E8-4CB5-952F-3520F852B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546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A7838A-5771-4F92-C57A-B0934E59B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868796-2A33-0D6B-E84A-D29F42626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51C34D2-5B2A-47D8-8E00-C6E0B2FE64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345669-0655-432B-8292-81D93E39B9A7}" type="datetimeFigureOut">
              <a:rPr lang="ru-RU" smtClean="0"/>
              <a:t>02.04.2023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AD60BD-A381-06C2-A15E-F872800ABA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EACF5B0-F118-ED94-64E8-AA0F40CFA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A140D9-B3E8-4CB5-952F-3520F852B4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7298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>
            <a:extLst>
              <a:ext uri="{FF2B5EF4-FFF2-40B4-BE49-F238E27FC236}">
                <a16:creationId xmlns:a16="http://schemas.microsoft.com/office/drawing/2014/main" id="{81485B33-ED90-E6B7-0627-09D4FE3519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3941" y="484496"/>
            <a:ext cx="3862873" cy="6414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Овал 5">
            <a:extLst>
              <a:ext uri="{FF2B5EF4-FFF2-40B4-BE49-F238E27FC236}">
                <a16:creationId xmlns:a16="http://schemas.microsoft.com/office/drawing/2014/main" id="{7593D3B8-254B-C275-92B1-4D7516A7451C}"/>
              </a:ext>
            </a:extLst>
          </p:cNvPr>
          <p:cNvSpPr/>
          <p:nvPr/>
        </p:nvSpPr>
        <p:spPr>
          <a:xfrm>
            <a:off x="8117632" y="1483567"/>
            <a:ext cx="634481" cy="653143"/>
          </a:xfrm>
          <a:prstGeom prst="ellipse">
            <a:avLst/>
          </a:prstGeom>
          <a:solidFill>
            <a:srgbClr val="FF0000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D705C8-B72F-4777-DDA7-4492EB464CA5}"/>
              </a:ext>
            </a:extLst>
          </p:cNvPr>
          <p:cNvSpPr txBox="1"/>
          <p:nvPr/>
        </p:nvSpPr>
        <p:spPr>
          <a:xfrm>
            <a:off x="5057192" y="-708304"/>
            <a:ext cx="1888659" cy="646331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</a:bodyPr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Бүгінгі сабақтың </a:t>
            </a:r>
          </a:p>
          <a:p>
            <a:pPr algn="ctr"/>
            <a:r>
              <a:rPr lang="kk-KZ" b="1" dirty="0">
                <a:solidFill>
                  <a:srgbClr val="FF0000"/>
                </a:solidFill>
              </a:rPr>
              <a:t>тақырыбы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4C7ECD9-DFEE-8D1C-93FE-E43B72C1975A}"/>
              </a:ext>
            </a:extLst>
          </p:cNvPr>
          <p:cNvSpPr txBox="1"/>
          <p:nvPr/>
        </p:nvSpPr>
        <p:spPr>
          <a:xfrm>
            <a:off x="5057191" y="-708304"/>
            <a:ext cx="1888659" cy="646331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</a:bodyPr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Бүгінгі сабақтың </a:t>
            </a:r>
          </a:p>
          <a:p>
            <a:pPr algn="ctr"/>
            <a:r>
              <a:rPr lang="kk-KZ" b="1" dirty="0">
                <a:solidFill>
                  <a:srgbClr val="FF0000"/>
                </a:solidFill>
              </a:rPr>
              <a:t>мақсаты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AF6923-2368-F8C9-65AB-5AD199909CF9}"/>
              </a:ext>
            </a:extLst>
          </p:cNvPr>
          <p:cNvSpPr txBox="1"/>
          <p:nvPr/>
        </p:nvSpPr>
        <p:spPr>
          <a:xfrm>
            <a:off x="4811834" y="-710123"/>
            <a:ext cx="2568331" cy="646331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</a:bodyPr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Кімнің шығармасымен </a:t>
            </a:r>
          </a:p>
          <a:p>
            <a:pPr algn="ctr"/>
            <a:r>
              <a:rPr lang="kk-KZ" b="1" dirty="0">
                <a:solidFill>
                  <a:srgbClr val="FF0000"/>
                </a:solidFill>
              </a:rPr>
              <a:t>таныстық?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EEA13A1-FA48-EE30-4D28-3623B28E6C04}"/>
              </a:ext>
            </a:extLst>
          </p:cNvPr>
          <p:cNvSpPr txBox="1"/>
          <p:nvPr/>
        </p:nvSpPr>
        <p:spPr>
          <a:xfrm>
            <a:off x="4811834" y="-710123"/>
            <a:ext cx="2380780" cy="646331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</a:bodyPr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Шығармадан қандай </a:t>
            </a:r>
          </a:p>
          <a:p>
            <a:pPr algn="ctr"/>
            <a:r>
              <a:rPr lang="kk-KZ" b="1" dirty="0">
                <a:solidFill>
                  <a:srgbClr val="FF0000"/>
                </a:solidFill>
              </a:rPr>
              <a:t>тәрбие алдың?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0602664-5B3B-A544-AC98-44A1AFC83B01}"/>
              </a:ext>
            </a:extLst>
          </p:cNvPr>
          <p:cNvSpPr txBox="1"/>
          <p:nvPr/>
        </p:nvSpPr>
        <p:spPr>
          <a:xfrm>
            <a:off x="4499794" y="-710123"/>
            <a:ext cx="3003451" cy="646331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</a:bodyPr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Қай жолаушының пікірімен</a:t>
            </a:r>
          </a:p>
          <a:p>
            <a:pPr algn="ctr"/>
            <a:r>
              <a:rPr lang="kk-KZ" b="1" dirty="0">
                <a:solidFill>
                  <a:srgbClr val="FF0000"/>
                </a:solidFill>
              </a:rPr>
              <a:t> келісесің?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729B60E-0142-45E3-FD09-F0689496DC45}"/>
              </a:ext>
            </a:extLst>
          </p:cNvPr>
          <p:cNvSpPr txBox="1"/>
          <p:nvPr/>
        </p:nvSpPr>
        <p:spPr>
          <a:xfrm>
            <a:off x="4904907" y="-710123"/>
            <a:ext cx="2040943" cy="646331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</a:bodyPr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Қандай тапсырма </a:t>
            </a:r>
          </a:p>
          <a:p>
            <a:pPr algn="ctr"/>
            <a:r>
              <a:rPr lang="kk-KZ" b="1" dirty="0">
                <a:solidFill>
                  <a:srgbClr val="FF0000"/>
                </a:solidFill>
              </a:rPr>
              <a:t>қызықты болды?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3B0F59-02C3-8EDF-279E-33B84F3EBE89}"/>
              </a:ext>
            </a:extLst>
          </p:cNvPr>
          <p:cNvSpPr txBox="1"/>
          <p:nvPr/>
        </p:nvSpPr>
        <p:spPr>
          <a:xfrm>
            <a:off x="4782275" y="-646331"/>
            <a:ext cx="2438488" cy="646331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</a:bodyPr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Бұлақтың суы қандай </a:t>
            </a:r>
          </a:p>
          <a:p>
            <a:pPr algn="ctr"/>
            <a:r>
              <a:rPr lang="kk-KZ" b="1" dirty="0">
                <a:solidFill>
                  <a:srgbClr val="FF0000"/>
                </a:solidFill>
              </a:rPr>
              <a:t>болады?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EE8821F-DACC-B97F-21FE-BEE891D9F4FE}"/>
              </a:ext>
            </a:extLst>
          </p:cNvPr>
          <p:cNvSpPr txBox="1"/>
          <p:nvPr/>
        </p:nvSpPr>
        <p:spPr>
          <a:xfrm>
            <a:off x="4949091" y="-638524"/>
            <a:ext cx="2040943" cy="646331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</a:bodyPr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Қандай тапсырма </a:t>
            </a:r>
          </a:p>
          <a:p>
            <a:pPr algn="ctr"/>
            <a:r>
              <a:rPr lang="kk-KZ" b="1" dirty="0">
                <a:solidFill>
                  <a:srgbClr val="FF0000"/>
                </a:solidFill>
              </a:rPr>
              <a:t>қиын болды?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8ABE2BA-860D-9371-FB96-2A939ABCA7EE}"/>
              </a:ext>
            </a:extLst>
          </p:cNvPr>
          <p:cNvSpPr txBox="1"/>
          <p:nvPr/>
        </p:nvSpPr>
        <p:spPr>
          <a:xfrm>
            <a:off x="4842490" y="-686039"/>
            <a:ext cx="2254143" cy="646331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</a:bodyPr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Мақсатымызға жете</a:t>
            </a:r>
          </a:p>
          <a:p>
            <a:pPr algn="ctr"/>
            <a:r>
              <a:rPr lang="kk-KZ" b="1" dirty="0">
                <a:solidFill>
                  <a:srgbClr val="FF0000"/>
                </a:solidFill>
              </a:rPr>
              <a:t> алдық па?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C594A58-32E6-EF5F-BA55-E2DD13B61AA3}"/>
              </a:ext>
            </a:extLst>
          </p:cNvPr>
          <p:cNvSpPr txBox="1"/>
          <p:nvPr/>
        </p:nvSpPr>
        <p:spPr>
          <a:xfrm>
            <a:off x="4700522" y="-607254"/>
            <a:ext cx="2601994" cy="369332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</a:bodyPr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Көңіл күйлерің қандай?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0D38543-26E7-82CF-D3B8-91293BE201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045" b="94584" l="10000" r="90000">
                        <a14:foregroundMark x1="48444" y1="6297" x2="48444" y2="6297"/>
                        <a14:foregroundMark x1="26111" y1="87783" x2="26111" y2="87783"/>
                        <a14:foregroundMark x1="42556" y1="90554" x2="42556" y2="90554"/>
                        <a14:foregroundMark x1="64444" y1="94584" x2="64444" y2="9458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630" t="8813" r="29807" b="85398"/>
          <a:stretch/>
        </p:blipFill>
        <p:spPr bwMode="auto">
          <a:xfrm>
            <a:off x="4273420" y="-5457"/>
            <a:ext cx="4161452" cy="79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F4ED16E-1C5F-7E90-7F21-50DA58C2EDB2}"/>
              </a:ext>
            </a:extLst>
          </p:cNvPr>
          <p:cNvSpPr/>
          <p:nvPr/>
        </p:nvSpPr>
        <p:spPr>
          <a:xfrm>
            <a:off x="1656418" y="-37323"/>
            <a:ext cx="88791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kk-KZ" sz="5400" b="1" dirty="0">
                <a:ln w="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К</a:t>
            </a:r>
            <a:r>
              <a:rPr lang="ru-RU" sz="5400" b="1" dirty="0" err="1">
                <a:ln w="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ері</a:t>
            </a:r>
            <a:r>
              <a:rPr lang="ru-RU" sz="5400" b="1" dirty="0">
                <a:ln w="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ru-RU" sz="5400" b="1" dirty="0" err="1">
                <a:ln w="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байланыс</a:t>
            </a:r>
            <a:r>
              <a:rPr lang="ru-RU" sz="5400" b="1" dirty="0">
                <a:ln w="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«Таза </a:t>
            </a:r>
            <a:r>
              <a:rPr lang="ru-RU" sz="5400" b="1" dirty="0" err="1">
                <a:ln w="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бұлақ</a:t>
            </a:r>
            <a:r>
              <a:rPr lang="ru-RU" sz="5400" b="1" dirty="0">
                <a:ln w="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»</a:t>
            </a:r>
            <a:endParaRPr lang="ru-RU" sz="5400" b="1" cap="none" spc="0" dirty="0">
              <a:ln w="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5E2C2D7-F42E-0986-FADE-CC7E32ACA5A8}"/>
              </a:ext>
            </a:extLst>
          </p:cNvPr>
          <p:cNvSpPr txBox="1"/>
          <p:nvPr/>
        </p:nvSpPr>
        <p:spPr>
          <a:xfrm>
            <a:off x="4423651" y="-592796"/>
            <a:ext cx="3003451" cy="369332"/>
          </a:xfrm>
          <a:prstGeom prst="rect">
            <a:avLst/>
          </a:prstGeom>
          <a:noFill/>
        </p:spPr>
        <p:txBody>
          <a:bodyPr wrap="none" rtlCol="0">
            <a:prstTxWarp prst="textWave4">
              <a:avLst/>
            </a:prstTxWarp>
            <a:spAutoFit/>
          </a:bodyPr>
          <a:lstStyle/>
          <a:p>
            <a:pPr algn="ctr"/>
            <a:r>
              <a:rPr lang="kk-KZ" b="1" dirty="0">
                <a:solidFill>
                  <a:srgbClr val="FF0000"/>
                </a:solidFill>
              </a:rPr>
              <a:t>ЖАРАЙСЫҢДАР!</a:t>
            </a:r>
          </a:p>
        </p:txBody>
      </p:sp>
      <p:sp>
        <p:nvSpPr>
          <p:cNvPr id="2" name="Знак умножения 1">
            <a:hlinkClick r:id="" action="ppaction://hlinkshowjump?jump=endshow"/>
            <a:extLst>
              <a:ext uri="{FF2B5EF4-FFF2-40B4-BE49-F238E27FC236}">
                <a16:creationId xmlns:a16="http://schemas.microsoft.com/office/drawing/2014/main" id="{53EE8A31-19DE-A9AB-582D-C16067CE8B0B}"/>
              </a:ext>
            </a:extLst>
          </p:cNvPr>
          <p:cNvSpPr/>
          <p:nvPr/>
        </p:nvSpPr>
        <p:spPr>
          <a:xfrm>
            <a:off x="11292679" y="83982"/>
            <a:ext cx="586510" cy="709127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2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59259E-6 L 2.08333E-7 0.00046 C 0.00026 0.00555 0.00052 0.01111 0.00078 0.01666 C 0.0013 0.025 0.00156 0.02639 0.00234 0.03379 C 0.00182 0.05278 0.00143 0.07222 0.00078 0.0919 C 0.00065 0.09537 0.00052 0.09861 2.08333E-7 0.10185 C -0.00026 0.1037 -0.00104 0.10532 -0.00143 0.10694 C -0.00169 0.10903 -0.0026 0.11111 -0.00221 0.11342 C -0.00091 0.12338 0.00182 0.13565 0.00547 0.14375 C 0.00625 0.1456 0.00755 0.14676 0.00846 0.14884 C 0.01484 0.16157 0.01354 0.1574 0.01615 0.16875 C 0.01758 0.18889 0.01901 0.19745 0.01615 0.21875 C 0.01432 0.2324 0.01016 0.23796 0.00612 0.24722 C 0.00508 0.25023 0.00417 0.25301 0.00312 0.25578 C 0.00169 0.25926 -0.00026 0.2618 -0.00143 0.26574 C -0.00313 0.27083 -0.00534 0.28264 -0.00534 0.28287 C -0.00482 0.29213 -0.00508 0.30162 -0.00378 0.31111 C -0.00313 0.31574 -0.00117 0.31852 2.08333E-7 0.32268 C 0.00143 0.32754 0.0026 0.33264 0.00391 0.33796 C 0.00495 0.3419 0.00703 0.35115 0.00768 0.35602 C 0.00833 0.36111 0.00872 0.36597 0.00924 0.37106 C 0.00742 0.39074 0.00716 0.41134 0.00391 0.42986 C 0.00247 0.43773 -0.00208 0.4412 -0.00456 0.44815 C -0.00651 0.4537 -0.00768 0.46065 -0.00911 0.46666 C -0.00977 0.47824 -0.01133 0.49444 -0.00833 0.50509 C -0.00456 0.51921 0.00169 0.52986 0.0069 0.5419 C 0.01992 0.57222 0.00964 0.54421 0.02148 0.5787 C 0.02318 0.58958 0.02604 0.60578 0.02539 0.61713 C 0.02474 0.62569 0.02292 0.63379 0.0207 0.64051 C 0.01576 0.65671 0.01016 0.67222 0.00391 0.68588 C -0.01302 0.72291 -0.0082 0.70509 -0.01445 0.7324 C -0.01432 0.74166 -0.01497 0.75092 -0.0138 0.75949 C -0.01289 0.76551 -0.01042 0.76967 -0.00833 0.7743 C 0.02266 0.84722 -0.0013 0.78657 0.01237 0.82129 C 0.0125 0.82315 0.01276 0.82477 0.01302 0.82639 C 0.0138 0.82986 0.0151 0.83264 0.01536 0.83634 C 0.01589 0.8419 0.01536 0.84745 0.01536 0.85324 L 0.01536 0.85486 L 0.01536 0.85532 " pathEditMode="relative" rAng="0" ptsTypes="AAAAAAAAAAAAAAAAAAAAAAAAAAAAAAAAAAAAAAA">
                                      <p:cBhvr>
                                        <p:cTn id="6" dur="8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427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8000"/>
                            </p:stCondLst>
                            <p:childTnLst>
                              <p:par>
                                <p:cTn id="8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2.59259E-6 L 2.08333E-7 0.00046 C 0.00026 0.00532 0.00052 0.01111 0.00078 0.01643 C 0.0013 0.02453 0.00156 0.02592 0.00234 0.0331 C 0.00182 0.05185 0.00143 0.07106 0.00078 0.09028 C 0.00065 0.09352 0.00052 0.09699 2.08333E-7 0.1 C -0.00026 0.10208 -0.00104 0.10347 -0.00143 0.10509 C -0.00169 0.10694 -0.0026 0.10926 -0.00221 0.11157 C -0.00091 0.12129 0.00182 0.13333 0.00547 0.1412 C 0.00625 0.14305 0.00755 0.14421 0.00846 0.14629 C 0.01484 0.15879 0.01354 0.15463 0.01615 0.16574 C 0.01758 0.18565 0.01901 0.19398 0.01615 0.21504 C 0.01432 0.22847 0.01016 0.23379 0.00612 0.24305 C 0.00508 0.24583 0.00417 0.24861 0.00312 0.25139 C 0.00169 0.25486 -0.00026 0.2574 -0.00143 0.26111 C -0.00313 0.2662 -0.00534 0.27778 -0.00534 0.27801 C -0.00482 0.28703 -0.00508 0.29653 -0.00378 0.30578 C -0.00313 0.31018 -0.00117 0.31296 2.08333E-7 0.31713 C 0.00143 0.32199 0.0026 0.32685 0.00391 0.33194 C 0.00495 0.33588 0.00703 0.34514 0.00768 0.35 C 0.00833 0.35486 0.00872 0.35972 0.00924 0.36481 C 0.00742 0.38403 0.00716 0.40416 0.00391 0.42245 C 0.00247 0.43032 -0.00208 0.43356 -0.00456 0.44028 C -0.00651 0.44583 -0.00768 0.45254 -0.00911 0.45856 C -0.00977 0.4699 -0.01133 0.48588 -0.00833 0.49629 C -0.00456 0.51018 0.00169 0.5206 0.0069 0.53264 C 0.01992 0.56227 0.00964 0.53495 0.02148 0.56875 C 0.02318 0.5794 0.02604 0.59537 0.02539 0.60648 C 0.02474 0.61481 0.02292 0.62268 0.0207 0.6294 C 0.01576 0.64537 0.01016 0.66041 0.00391 0.67384 C -0.01302 0.71018 -0.0082 0.69305 -0.01445 0.7199 C -0.01432 0.7287 -0.01497 0.73796 -0.0138 0.74629 C -0.01289 0.75231 -0.01042 0.75648 -0.00833 0.76088 C 0.02266 0.83264 -0.0013 0.77291 0.01237 0.80717 C 0.0125 0.80879 0.01276 0.81041 0.01302 0.81203 C 0.0138 0.81551 0.0151 0.81828 0.01536 0.82199 C 0.01589 0.82731 0.01536 0.83287 0.01536 0.83842 L 0.01536 0.84004 L 0.01536 0.84051 " pathEditMode="relative" rAng="0" ptsTypes="AAAAAAAAAAAAAAAAAAAAAAAAAAAAAAAAAAAAAAA">
                                      <p:cBhvr>
                                        <p:cTn id="14" dur="8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420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8000"/>
                            </p:stCondLst>
                            <p:childTnLst>
                              <p:par>
                                <p:cTn id="16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4.07407E-6 L -2.29167E-6 0.00046 C 0.00026 0.00578 0.00052 0.01157 0.00078 0.01713 C 0.0013 0.02546 0.00156 0.02708 0.00235 0.03472 C 0.00183 0.05439 0.00143 0.07407 0.00078 0.09444 C 0.00065 0.09791 0.00052 0.10138 -2.29167E-6 0.10463 C -0.00026 0.10671 -0.00104 0.1081 -0.00143 0.10995 C -0.00169 0.1118 -0.0026 0.11435 -0.00221 0.11666 C -0.00091 0.12685 0.00183 0.13935 0.00547 0.14768 C 0.00625 0.14953 0.00755 0.15092 0.00847 0.15277 C 0.01485 0.16597 0.01354 0.16157 0.01615 0.17338 C 0.01758 0.19421 0.01901 0.20277 0.01615 0.22476 C 0.01433 0.23888 0.01016 0.24444 0.00612 0.25416 C 0.00508 0.25694 0.00417 0.25995 0.00313 0.26296 C 0.0017 0.26643 -0.00026 0.26898 -0.00143 0.27314 C -0.00312 0.27824 -0.00534 0.29027 -0.00534 0.29074 C -0.00482 0.3 -0.00508 0.30995 -0.00377 0.31967 C -0.00312 0.3243 -0.00117 0.32731 -2.29167E-6 0.33148 C 0.00143 0.33657 0.00261 0.34189 0.00391 0.34699 C 0.00495 0.35115 0.00703 0.36088 0.00768 0.36574 C 0.00834 0.37106 0.00873 0.37615 0.00925 0.38125 C 0.00742 0.40138 0.00716 0.42245 0.00391 0.44166 C 0.00248 0.44976 -0.00208 0.45324 -0.00455 0.46018 C -0.00651 0.4662 -0.00768 0.47314 -0.00911 0.47939 C -0.00976 0.4912 -0.01133 0.50787 -0.00833 0.51875 C -0.00455 0.53333 0.0017 0.54421 0.0069 0.55671 C 0.01992 0.58773 0.00964 0.55926 0.02149 0.59444 C 0.02318 0.60578 0.02604 0.62245 0.02539 0.63402 C 0.02474 0.64282 0.02292 0.65092 0.02071 0.6581 C 0.01576 0.67476 0.01016 0.69051 0.00391 0.70463 C -0.01302 0.74259 -0.0082 0.72453 -0.01445 0.75254 C -0.01432 0.7618 -0.01497 0.77152 -0.0138 0.78032 C -0.01289 0.78634 -0.01041 0.79074 -0.00833 0.7956 C 0.02266 0.87037 -0.0013 0.8081 0.01237 0.84375 C 0.0125 0.8456 0.01276 0.84722 0.01302 0.84907 C 0.0138 0.85254 0.01511 0.85555 0.01537 0.85926 C 0.01589 0.86481 0.01537 0.8706 0.01537 0.87662 L 0.01537 0.87824 L 0.01537 0.8787 " pathEditMode="relative" rAng="0" ptsTypes="AAAAAAAAAAAAAAAAAAAAAAAAAAAAAAAAAAAAAAA">
                                      <p:cBhvr>
                                        <p:cTn id="22" dur="8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43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0417E-17 4.07407E-6 L 5.20417E-17 0.00046 C 0.00026 0.00578 0.00052 0.0118 0.00078 0.01759 C 0.0013 0.02638 0.00156 0.02777 0.00234 0.03564 C 0.00182 0.05601 0.00143 0.07638 0.00078 0.09722 C 0.00065 0.10092 0.00052 0.10463 5.20417E-17 0.10787 C -0.00026 0.10995 -0.00104 0.11157 -0.00143 0.11319 C -0.00169 0.11551 -0.0026 0.11782 -0.00221 0.12013 C -0.00091 0.13078 0.00182 0.14375 0.00547 0.15208 C 0.00625 0.15439 0.00755 0.15555 0.00846 0.15763 C 0.01484 0.17129 0.01354 0.16666 0.01615 0.1787 C 0.01758 0.20023 0.01901 0.20926 0.01615 0.23171 C 0.01432 0.24629 0.01016 0.25208 0.00612 0.26203 C 0.00508 0.26504 0.00417 0.26805 0.00313 0.27106 C 0.00169 0.27453 -0.00026 0.27731 -0.00143 0.28148 C -0.00312 0.28703 -0.00534 0.2993 -0.00534 0.29976 C -0.00482 0.30926 -0.00508 0.31967 -0.00378 0.32963 C -0.00312 0.33426 -0.00117 0.33726 5.20417E-17 0.34189 C 0.00143 0.34699 0.0026 0.35254 0.00391 0.35787 C 0.00495 0.36203 0.00703 0.37199 0.00768 0.37708 C 0.00833 0.38263 0.00872 0.38773 0.00924 0.39328 C 0.00742 0.41388 0.00716 0.43564 0.00391 0.45532 C 0.00247 0.46365 -0.00208 0.46736 -0.00456 0.47453 C -0.00651 0.48055 -0.00768 0.48796 -0.00911 0.49421 C -0.00977 0.50648 -0.01133 0.52384 -0.00833 0.53495 C -0.00456 0.55 0.00169 0.56111 0.0069 0.57407 C 0.01992 0.60601 0.00964 0.57662 0.02148 0.61296 C 0.02318 0.62453 0.02604 0.64166 0.02539 0.6537 C 0.02474 0.66273 0.02292 0.67129 0.0207 0.67847 C 0.01576 0.6956 0.01016 0.71203 0.00391 0.72638 C -0.01302 0.76574 -0.0082 0.74699 -0.01445 0.77592 C -0.01432 0.78564 -0.01497 0.7956 -0.0138 0.80463 C -0.01289 0.81088 -0.01042 0.81551 -0.00833 0.82013 C 0.02266 0.89745 -0.0013 0.8331 0.01237 0.8699 C 0.0125 0.87176 0.01276 0.87361 0.01302 0.87546 C 0.0138 0.87916 0.0151 0.88217 0.01536 0.88611 C 0.01589 0.89166 0.01536 0.89768 0.01536 0.9037 L 0.01536 0.90555 L 0.01536 0.90601 " pathEditMode="relative" rAng="0" ptsTypes="AAAAAAAAAAAAAAAAAAAAAAAAAAAAAAAAAAAAAAA">
                                      <p:cBhvr>
                                        <p:cTn id="30" dur="8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45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000"/>
                            </p:stCondLst>
                            <p:childTnLst>
                              <p:par>
                                <p:cTn id="32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4.07407E-6 L 2.08333E-7 0.00046 C 0.00026 0.00578 0.00052 0.0118 0.00078 0.01759 C 0.0013 0.02638 0.00156 0.02777 0.00234 0.03564 C 0.00182 0.05578 0.00143 0.07638 0.00078 0.09722 C 0.00065 0.10069 0.00052 0.10439 2.08333E-7 0.10763 C -0.00026 0.10972 -0.00104 0.11134 -0.00143 0.11319 C -0.00169 0.11527 -0.0026 0.11759 -0.00221 0.12013 C -0.00091 0.13055 0.00182 0.14351 0.00547 0.15185 C 0.00625 0.15416 0.00755 0.15532 0.00846 0.1574 C 0.01484 0.17083 0.01354 0.16643 0.01615 0.17847 C 0.01758 0.19976 0.01901 0.20879 0.01615 0.23148 C 0.01432 0.24583 0.01016 0.25162 0.00612 0.26157 C 0.00508 0.26458 0.00417 0.26759 0.00312 0.2706 C 0.00169 0.2743 -0.00026 0.27685 -0.00143 0.28125 C -0.00313 0.28657 -0.00534 0.29884 -0.00534 0.2993 C -0.00482 0.30879 -0.00508 0.31898 -0.00378 0.32893 C -0.00313 0.33379 -0.00117 0.3368 2.08333E-7 0.34143 C 0.00143 0.34652 0.0026 0.35185 0.00391 0.3574 C 0.00495 0.36157 0.00703 0.37152 0.00768 0.37662 C 0.00833 0.38194 0.00872 0.38703 0.00924 0.39259 C 0.00742 0.41342 0.00716 0.43495 0.00391 0.45463 C 0.00247 0.46296 -0.00208 0.46666 -0.00456 0.47384 C -0.00651 0.47986 -0.00768 0.48703 -0.00911 0.49351 C -0.00977 0.50578 -0.01133 0.52291 -0.00833 0.53402 C -0.00456 0.54907 0.00169 0.56041 0.0069 0.57314 C 0.01992 0.60509 0.00964 0.57569 0.02148 0.61203 C 0.02318 0.62361 0.02604 0.64074 0.02539 0.65277 C 0.02474 0.6618 0.02292 0.67013 0.0207 0.67754 C 0.01576 0.69467 0.01016 0.71088 0.00391 0.72523 C -0.01302 0.76458 -0.0082 0.74583 -0.01445 0.77476 C -0.01432 0.78426 -0.01497 0.79421 -0.0138 0.80324 C -0.01289 0.80972 -0.01042 0.81412 -0.00833 0.81898 C 0.02266 0.89606 -0.0013 0.83194 0.01237 0.86875 C 0.0125 0.87037 0.01276 0.87222 0.01302 0.87407 C 0.0138 0.87777 0.0151 0.88078 0.01536 0.88472 C 0.01589 0.89027 0.01536 0.89629 0.01536 0.90231 L 0.01536 0.90416 L 0.01536 0.90463 " pathEditMode="relative" rAng="0" ptsTypes="AAAAAAAAAAAAAAAAAAAAAAAAAAAAAAAAAAAAAAA">
                                      <p:cBhvr>
                                        <p:cTn id="38" dur="8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45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8000"/>
                            </p:stCondLst>
                            <p:childTnLst>
                              <p:par>
                                <p:cTn id="40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4.07407E-6 L 2.08333E-7 0.00046 C 0.00026 0.00555 0.00052 0.01111 0.00078 0.01666 C 0.0013 0.025 0.00156 0.02638 0.00234 0.03379 C 0.00182 0.05277 0.00143 0.07222 0.00078 0.09189 C 0.00065 0.09537 0.00052 0.09861 2.08333E-7 0.10185 C -0.00026 0.10393 -0.00104 0.10532 -0.00143 0.10694 C -0.00169 0.10902 -0.0026 0.11134 -0.00221 0.11342 C -0.00091 0.12338 0.00182 0.13564 0.00547 0.14375 C 0.00625 0.1456 0.00755 0.14676 0.00846 0.14884 C 0.01484 0.16157 0.01354 0.1574 0.01615 0.16875 C 0.01758 0.18888 0.01901 0.19745 0.01615 0.21898 C 0.01432 0.23263 0.01016 0.23796 0.00612 0.24745 C 0.00508 0.25023 0.00417 0.25301 0.00312 0.25601 C 0.00169 0.25926 -0.00026 0.2618 -0.00143 0.26597 C -0.00313 0.27106 -0.00534 0.28263 -0.00534 0.28287 C -0.00482 0.29213 -0.00508 0.30185 -0.00378 0.31111 C -0.00313 0.31574 -0.00117 0.31851 2.08333E-7 0.32291 C 0.00143 0.32777 0.0026 0.33287 0.00391 0.33796 C 0.00495 0.34189 0.00703 0.35138 0.00768 0.35625 C 0.00833 0.36134 0.00872 0.3662 0.00924 0.37129 C 0.00742 0.39097 0.00716 0.41134 0.00391 0.42986 C 0.00247 0.43796 -0.00208 0.44143 -0.00456 0.44814 C -0.00651 0.45393 -0.00768 0.46064 -0.00911 0.46666 C -0.00977 0.47847 -0.01133 0.49467 -0.00833 0.50509 C -0.00456 0.51944 0.00169 0.52986 0.0069 0.54213 C 0.01992 0.57245 0.00964 0.54444 0.02148 0.57893 C 0.02318 0.58981 0.02604 0.60601 0.02539 0.61736 C 0.02474 0.62592 0.02292 0.63379 0.0207 0.64074 C 0.01576 0.65694 0.01016 0.67222 0.00391 0.68588 C -0.01302 0.72291 -0.0082 0.70532 -0.01445 0.73263 C -0.01432 0.74189 -0.01497 0.75115 -0.0138 0.75972 C -0.01289 0.76574 -0.01042 0.7699 -0.00833 0.77453 C 0.02266 0.84745 -0.0013 0.7868 0.01237 0.82152 C 0.0125 0.82314 0.01276 0.825 0.01302 0.82662 C 0.0138 0.83009 0.0151 0.83287 0.01536 0.83657 C 0.01589 0.84213 0.01536 0.84768 0.01536 0.85347 L 0.01536 0.85509 L 0.01536 0.85555 " pathEditMode="relative" rAng="0" ptsTypes="AAAAAAAAAAAAAAAAAAAAAAAAAAAAAAAAAAAAAAA">
                                      <p:cBhvr>
                                        <p:cTn id="46" dur="8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4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0"/>
                            </p:stCondLst>
                            <p:childTnLst>
                              <p:par>
                                <p:cTn id="48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7 4.81481E-6 L 2.08333E-7 0.00046 C 0.00026 0.00532 0.00052 0.01087 0.00078 0.01643 C 0.0013 0.0243 0.00156 0.02569 0.00234 0.03263 C 0.00182 0.05138 0.00143 0.07037 0.00078 0.08935 C 0.00065 0.09282 0.00052 0.09606 2.08333E-7 0.09907 C -0.00026 0.10115 -0.00104 0.10254 -0.00143 0.10416 C -0.00169 0.10601 -0.0026 0.10833 -0.00221 0.11041 C -0.00091 0.12013 0.00182 0.13217 0.00547 0.13981 C 0.00625 0.14189 0.00755 0.14305 0.00846 0.1449 C 0.01484 0.1574 0.01354 0.15324 0.01615 0.16435 C 0.01758 0.18402 0.01901 0.19236 0.01615 0.21319 C 0.01432 0.22638 0.01016 0.23171 0.00612 0.24074 C 0.00508 0.24351 0.00417 0.24629 0.00312 0.24907 C 0.00169 0.25254 -0.00026 0.25486 -0.00143 0.25879 C -0.00313 0.26388 -0.00534 0.27523 -0.00534 0.27546 C -0.00482 0.28425 -0.00508 0.29375 -0.00378 0.303 C -0.00313 0.3074 -0.00117 0.31018 2.08333E-7 0.31435 C 0.00143 0.31898 0.0026 0.32407 0.00391 0.32893 C 0.00495 0.33287 0.00703 0.34212 0.00768 0.34675 C 0.00833 0.35162 0.00872 0.35648 0.00924 0.36134 C 0.00742 0.38055 0.00716 0.40046 0.00391 0.41851 C 0.00247 0.42638 -0.00208 0.42962 -0.00456 0.43634 C -0.00651 0.44189 -0.00768 0.44837 -0.00911 0.45439 C -0.00977 0.46574 -0.01133 0.48148 -0.00833 0.49166 C -0.00456 0.50555 0.00169 0.51574 0.0069 0.52777 C 0.01992 0.55717 0.00964 0.53009 0.02148 0.56342 C 0.02318 0.57407 0.02604 0.58981 0.02539 0.60092 C 0.02474 0.60925 0.02292 0.61712 0.0207 0.62361 C 0.01576 0.63958 0.01016 0.65439 0.00391 0.66782 C -0.01302 0.70393 -0.0082 0.68657 -0.01445 0.71319 C -0.01432 0.72222 -0.01497 0.73125 -0.0138 0.73958 C -0.01289 0.74537 -0.01042 0.74953 -0.00833 0.75393 C 0.02266 0.825 -0.0013 0.76597 0.01237 0.79976 C 0.0125 0.80138 0.01276 0.803 0.01302 0.80486 C 0.0138 0.8081 0.0151 0.81087 0.01536 0.81435 C 0.01589 0.81967 0.01536 0.82523 0.01536 0.83078 L 0.01536 0.8324 L 0.01536 0.83287 " pathEditMode="relative" rAng="0" ptsTypes="AAAAAAAAAAAAAAAAAAAAAAAAAAAAAAAAAAAAAAA">
                                      <p:cBhvr>
                                        <p:cTn id="54" dur="8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416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8000"/>
                            </p:stCondLst>
                            <p:childTnLst>
                              <p:par>
                                <p:cTn id="56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33333E-6 L -3.33333E-6 0.00046 C 0.00026 0.00532 0.00052 0.01088 0.00078 0.0162 C 0.00131 0.0243 0.00157 0.02569 0.00235 0.03264 C 0.00183 0.05139 0.00144 0.07014 0.00078 0.08912 C 0.00065 0.09236 0.00052 0.09583 -3.33333E-6 0.09884 C -0.00026 0.10069 -0.00104 0.10208 -0.00143 0.1037 C -0.00169 0.10578 -0.0026 0.10787 -0.00221 0.11018 C -0.00091 0.1199 0.00183 0.13171 0.00547 0.13935 C 0.00625 0.14143 0.00756 0.14236 0.00847 0.14444 C 0.01485 0.15694 0.01355 0.15277 0.01615 0.16365 C 0.01758 0.18333 0.01901 0.19166 0.01615 0.21227 C 0.01433 0.22569 0.01016 0.23078 0.00612 0.24004 C 0.00508 0.24282 0.00417 0.2456 0.00313 0.24838 C 0.0017 0.25162 -0.00026 0.25416 -0.00143 0.25787 C -0.00312 0.26296 -0.00534 0.2743 -0.00534 0.27453 C -0.00481 0.28333 -0.00507 0.29282 -0.00377 0.30185 C -0.00312 0.30625 -0.00117 0.30902 -3.33333E-6 0.31319 C 0.00144 0.31782 0.00261 0.32291 0.00391 0.32777 C 0.00495 0.33171 0.00703 0.34097 0.00769 0.3456 C 0.00834 0.35046 0.00873 0.35532 0.00925 0.36018 C 0.00743 0.37939 0.00716 0.39907 0.00391 0.41713 C 0.00248 0.42477 -0.00208 0.42824 -0.00455 0.43472 C -0.00651 0.44027 -0.00768 0.44699 -0.00911 0.45277 C -0.00976 0.46412 -0.01132 0.47986 -0.00833 0.49004 C -0.00455 0.50393 0.0017 0.51412 0.0069 0.52592 C 0.01993 0.55532 0.00964 0.52824 0.02149 0.56157 C 0.02318 0.57222 0.02605 0.58796 0.02539 0.59907 C 0.02474 0.60717 0.02292 0.61504 0.02071 0.62152 C 0.01576 0.63727 0.01016 0.65231 0.00391 0.66551 C -0.01302 0.70139 -0.0082 0.68426 -0.01445 0.71088 C -0.01432 0.71967 -0.01497 0.72893 -0.0138 0.73703 C -0.01289 0.74282 -0.01041 0.74699 -0.00833 0.75139 C 0.02266 0.82222 -0.0013 0.76342 0.01237 0.79699 C 0.0125 0.79884 0.01276 0.80046 0.01302 0.80208 C 0.01381 0.80532 0.01511 0.8081 0.01537 0.8118 C 0.01589 0.81689 0.01537 0.82245 0.01537 0.82801 L 0.01537 0.82963 L 0.01537 0.83009 " pathEditMode="relative" rAng="0" ptsTypes="AAAAAAAAAAAAAAAAAAAAAAAAAAAAAAAAAAAAAAA">
                                      <p:cBhvr>
                                        <p:cTn id="62" dur="8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41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-3.33333E-6 0.00047 C 0.00026 0.00533 0.00052 0.01088 0.00078 0.01597 C 0.00131 0.02384 0.00157 0.02523 0.00235 0.03241 C 0.00183 0.0507 0.00144 0.06945 0.00078 0.0882 C 0.00065 0.09167 0.00052 0.09491 -3.33333E-6 0.09792 C -0.00026 0.09977 -0.00104 0.10116 -0.00143 0.10278 C -0.00169 0.10463 -0.0026 0.10695 -0.00221 0.1088 C -0.00091 0.11875 0.00183 0.13056 0.00547 0.1382 C 0.00625 0.14005 0.00756 0.14121 0.00847 0.14306 C 0.01485 0.15533 0.01355 0.15116 0.01615 0.16227 C 0.01758 0.18172 0.01901 0.18982 0.01615 0.21042 C 0.01433 0.22338 0.01016 0.22871 0.00612 0.23773 C 0.00508 0.24051 0.00417 0.24329 0.00313 0.24584 C 0.0017 0.24931 -0.00026 0.25162 -0.00143 0.25556 C -0.00312 0.26042 -0.00534 0.27176 -0.00534 0.27199 C -0.00481 0.28079 -0.00507 0.29005 -0.00377 0.29908 C -0.00312 0.30347 -0.00117 0.30625 -3.33333E-6 0.31019 C 0.00144 0.31482 0.00261 0.31991 0.00391 0.32477 C 0.00495 0.32871 0.00703 0.33773 0.00769 0.34236 C 0.00834 0.34722 0.00873 0.35185 0.00925 0.35672 C 0.00743 0.3757 0.00716 0.39537 0.00391 0.4132 C 0.00248 0.42084 -0.00208 0.42384 -0.00455 0.43079 C -0.00651 0.43565 -0.00768 0.44236 -0.00911 0.44838 C -0.00976 0.45972 -0.01132 0.47523 -0.00833 0.48542 C -0.00455 0.49908 0.0017 0.50926 0.0069 0.52107 C 0.01993 0.55 0.00964 0.52315 0.02149 0.55625 C 0.02318 0.56667 0.02605 0.58241 0.02539 0.59329 C 0.02474 0.60139 0.02292 0.60926 0.02071 0.61574 C 0.01576 0.63125 0.01016 0.64607 0.00391 0.65926 C -0.01302 0.69491 -0.0082 0.67778 -0.01445 0.70417 C -0.01432 0.71297 -0.01497 0.72199 -0.0138 0.73009 C -0.01289 0.73588 -0.01041 0.74005 -0.00833 0.74445 C 0.02266 0.81435 -0.0013 0.75625 0.01237 0.78959 C 0.0125 0.79121 0.01276 0.79283 0.01302 0.79445 C 0.01381 0.79769 0.01511 0.80047 0.01537 0.80394 C 0.01589 0.80926 0.01537 0.81482 0.01537 0.82014 L 0.01537 0.82176 L 0.01537 0.82222 " pathEditMode="relative" rAng="0" ptsTypes="AAAAAAAAAAAAAAAAAAAAAAAAAAAAAAAAAAAAAAA">
                                      <p:cBhvr>
                                        <p:cTn id="70" dur="8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4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000"/>
                            </p:stCondLst>
                            <p:childTnLst>
                              <p:par>
                                <p:cTn id="72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2.5E-6 0.00046 C 0.00026 0.00509 0.00052 0.01064 0.00078 0.01551 C 0.0013 0.02338 0.00156 0.02476 0.00234 0.03171 C 0.00182 0.05 0.00143 0.06782 0.00078 0.08634 C 0.00065 0.08935 0.00052 0.09259 2.5E-6 0.0956 C -0.00026 0.09745 -0.00104 0.09884 -0.00143 0.10046 C -0.0017 0.10231 -0.00261 0.10439 -0.00222 0.10648 C -0.00091 0.11597 0.00182 0.12731 0.00547 0.13495 C 0.00625 0.1368 0.00755 0.13796 0.00846 0.13981 C 0.01484 0.15185 0.01354 0.14768 0.01614 0.15833 C 0.01758 0.17754 0.01901 0.18541 0.01614 0.20555 C 0.01432 0.21828 0.01015 0.22338 0.00612 0.23217 C 0.00508 0.23495 0.00416 0.2375 0.00312 0.24027 C 0.00169 0.24351 -0.00026 0.24583 -0.00143 0.24953 C -0.00313 0.25439 -0.00534 0.26551 -0.00534 0.26574 C -0.00482 0.2743 -0.00508 0.28333 -0.00378 0.29213 C -0.00313 0.29652 -0.00117 0.29907 2.5E-6 0.30301 C 0.00143 0.30763 0.0026 0.3125 0.0039 0.31736 C 0.00495 0.32106 0.00703 0.32986 0.00768 0.33449 C 0.00833 0.33912 0.00872 0.34375 0.00924 0.34861 C 0.00742 0.36689 0.00716 0.38634 0.0039 0.4037 C 0.00247 0.41111 -0.00209 0.41435 -0.00456 0.42083 C -0.00651 0.42615 -0.00768 0.4324 -0.00912 0.43819 C -0.00977 0.44907 -0.01133 0.46435 -0.00834 0.4743 C -0.00456 0.4875 0.00169 0.49745 0.0069 0.50902 C 0.01992 0.53726 0.00963 0.51111 0.02148 0.54351 C 0.02317 0.5537 0.02604 0.56898 0.02539 0.57963 C 0.02474 0.5875 0.02291 0.59513 0.0207 0.60162 C 0.01575 0.61666 0.01015 0.63125 0.0039 0.64398 C -0.01302 0.6787 -0.00821 0.66226 -0.01446 0.68796 C -0.01433 0.69652 -0.01498 0.70532 -0.0138 0.71319 C -0.01289 0.71898 -0.01042 0.72291 -0.00834 0.72708 C 0.02265 0.7956 -0.0013 0.73865 0.01237 0.77129 C 0.0125 0.77291 0.01276 0.77453 0.01302 0.77615 C 0.0138 0.77939 0.0151 0.78194 0.01536 0.78541 C 0.01588 0.79051 0.01536 0.79583 0.01536 0.80115 L 0.01536 0.80277 L 0.01536 0.80324 " pathEditMode="relative" rAng="0" ptsTypes="AAAAAAAAAAAAAAAAAAAAAAAAAAAAAAAAAAAAAAA">
                                      <p:cBhvr>
                                        <p:cTn id="78" dur="8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40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8000"/>
                            </p:stCondLst>
                            <p:childTnLst>
                              <p:par>
                                <p:cTn id="80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40741E-7 L 2.5E-6 0.00046 C 0.00026 0.00509 0.00052 0.01065 0.00078 0.01551 C 0.0013 0.02338 0.00156 0.025 0.00234 0.03171 C 0.00182 0.05 0.00143 0.06782 0.00078 0.08634 C 0.00065 0.08935 0.00052 0.09259 2.5E-6 0.0956 C -0.00026 0.09745 -0.00104 0.09884 -0.00143 0.10046 C -0.0017 0.10231 -0.00261 0.1044 -0.00222 0.10648 C -0.00091 0.11597 0.00182 0.12731 0.00547 0.13495 C 0.00625 0.1368 0.00755 0.13796 0.00846 0.13981 C 0.01484 0.15185 0.01354 0.14768 0.01614 0.15833 C 0.01758 0.17755 0.01901 0.18542 0.01614 0.20555 C 0.01432 0.21829 0.01015 0.22338 0.00612 0.23218 C 0.00508 0.23495 0.00416 0.2375 0.00312 0.24028 C 0.00169 0.24352 -0.00026 0.24583 -0.00143 0.24954 C -0.00313 0.2544 -0.00534 0.26551 -0.00534 0.26574 C -0.00482 0.2743 -0.00508 0.28333 -0.00378 0.29213 C -0.00313 0.29653 -0.00117 0.29907 2.5E-6 0.30301 C 0.00143 0.30764 0.0026 0.3125 0.0039 0.31736 C 0.00495 0.32106 0.00703 0.32986 0.00768 0.33449 C 0.00833 0.33912 0.00872 0.34375 0.00924 0.34861 C 0.00742 0.3669 0.00716 0.38634 0.0039 0.4037 C 0.00247 0.41111 -0.00209 0.41435 -0.00456 0.42083 C -0.00651 0.42616 -0.00768 0.43241 -0.00912 0.43819 C -0.00977 0.44907 -0.01133 0.46435 -0.00834 0.4743 C -0.00456 0.4875 0.00169 0.49745 0.0069 0.50903 C 0.01992 0.53727 0.00963 0.51111 0.02148 0.54352 C 0.02317 0.5537 0.02604 0.56898 0.02539 0.57963 C 0.02474 0.5875 0.02291 0.59514 0.0207 0.60162 C 0.01575 0.61667 0.01015 0.63125 0.0039 0.64398 C -0.01302 0.6787 -0.00821 0.66227 -0.01446 0.68796 C -0.01433 0.69653 -0.01498 0.70532 -0.0138 0.71319 C -0.01289 0.71898 -0.01042 0.72292 -0.00834 0.72708 C 0.02265 0.7956 -0.0013 0.73866 0.01237 0.7713 C 0.0125 0.77292 0.01276 0.77454 0.01302 0.77616 C 0.0138 0.7794 0.0151 0.78194 0.01536 0.78542 C 0.01588 0.79051 0.01536 0.79583 0.01536 0.80116 L 0.01536 0.80278 L 0.01536 0.80324 " pathEditMode="relative" rAng="0" ptsTypes="AAAAAAAAAAAAAAAAAAAAAAAAAAAAAAAAAAAAAAA">
                                      <p:cBhvr>
                                        <p:cTn id="86" dur="8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4" y="40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000"/>
                            </p:stCondLst>
                            <p:childTnLst>
                              <p:par>
                                <p:cTn id="88" presetID="2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3" grpId="0"/>
      <p:bldP spid="13" grpId="1"/>
      <p:bldP spid="14" grpId="0"/>
      <p:bldP spid="14" grpId="1"/>
      <p:bldP spid="15" grpId="0"/>
      <p:bldP spid="15" grpId="1"/>
      <p:bldP spid="19" grpId="0"/>
      <p:bldP spid="19" grpId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56</Words>
  <Application>Microsoft Office PowerPoint</Application>
  <PresentationFormat>Широкоэкранный</PresentationFormat>
  <Paragraphs>21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Сымбат Азылкиясова</dc:creator>
  <cp:lastModifiedBy>Сымбат Азылкиясова</cp:lastModifiedBy>
  <cp:revision>1</cp:revision>
  <dcterms:created xsi:type="dcterms:W3CDTF">2023-04-02T08:25:40Z</dcterms:created>
  <dcterms:modified xsi:type="dcterms:W3CDTF">2023-04-02T08:28:02Z</dcterms:modified>
</cp:coreProperties>
</file>