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6858000" cy="9906000" type="A4"/>
  <p:notesSz cx="6858000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1506" y="-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0872" y="457707"/>
            <a:ext cx="5796254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object 13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8770" y="1420219"/>
            <a:ext cx="6327802" cy="7617588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 rot="7800000">
            <a:off x="4819359" y="3200702"/>
            <a:ext cx="1641607" cy="2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kk-KZ" sz="2100" spc="-7" baseline="1984" dirty="0">
                <a:latin typeface="Comic Sans MS"/>
                <a:cs typeface="Comic Sans MS"/>
              </a:rPr>
              <a:t>Пікір</a:t>
            </a:r>
            <a:endParaRPr sz="1400" dirty="0">
              <a:latin typeface="Comic Sans MS"/>
              <a:cs typeface="Comic Sans MS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506280" y="3242436"/>
            <a:ext cx="999669" cy="1256783"/>
          </a:xfrm>
          <a:custGeom>
            <a:avLst/>
            <a:gdLst/>
            <a:ahLst/>
            <a:cxnLst/>
            <a:rect l="l" t="t" r="r" b="b"/>
            <a:pathLst>
              <a:path w="501014" h="596900">
                <a:moveTo>
                  <a:pt x="500826" y="0"/>
                </a:moveTo>
                <a:lnTo>
                  <a:pt x="0" y="596862"/>
                </a:lnTo>
              </a:path>
            </a:pathLst>
          </a:custGeom>
          <a:ln w="161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 rot="7200000">
            <a:off x="4329150" y="2857038"/>
            <a:ext cx="1644763" cy="1797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kk-KZ" sz="1400" spc="-5" dirty="0">
                <a:latin typeface="Comic Sans MS"/>
                <a:cs typeface="Comic Sans MS"/>
              </a:rPr>
              <a:t>Маған ұнады</a:t>
            </a:r>
            <a:endParaRPr sz="1400" dirty="0">
              <a:latin typeface="Comic Sans MS"/>
              <a:cs typeface="Comic Sans MS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245158" y="3651168"/>
            <a:ext cx="389255" cy="674370"/>
          </a:xfrm>
          <a:custGeom>
            <a:avLst/>
            <a:gdLst/>
            <a:ahLst/>
            <a:cxnLst/>
            <a:rect l="l" t="t" r="r" b="b"/>
            <a:pathLst>
              <a:path w="389254" h="674370">
                <a:moveTo>
                  <a:pt x="389139" y="0"/>
                </a:moveTo>
                <a:lnTo>
                  <a:pt x="0" y="674008"/>
                </a:lnTo>
              </a:path>
            </a:pathLst>
          </a:custGeom>
          <a:ln w="161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 rot="6600000">
            <a:off x="3679080" y="2660438"/>
            <a:ext cx="1791290" cy="2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kk-KZ" sz="2100" spc="-7" baseline="3968" dirty="0">
                <a:latin typeface="Comic Sans MS"/>
                <a:cs typeface="Comic Sans MS"/>
              </a:rPr>
              <a:t>Маған ұнамады</a:t>
            </a:r>
            <a:endParaRPr sz="1400" dirty="0">
              <a:latin typeface="Comic Sans MS"/>
              <a:cs typeface="Comic Sans MS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929175" y="3612515"/>
            <a:ext cx="229235" cy="628650"/>
          </a:xfrm>
          <a:custGeom>
            <a:avLst/>
            <a:gdLst/>
            <a:ahLst/>
            <a:cxnLst/>
            <a:rect l="l" t="t" r="r" b="b"/>
            <a:pathLst>
              <a:path w="229235" h="628650">
                <a:moveTo>
                  <a:pt x="228636" y="0"/>
                </a:moveTo>
                <a:lnTo>
                  <a:pt x="0" y="628174"/>
                </a:lnTo>
              </a:path>
            </a:pathLst>
          </a:custGeom>
          <a:ln w="161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 rot="6000000">
            <a:off x="3053609" y="2549252"/>
            <a:ext cx="1896209" cy="2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kk-KZ" sz="2100" spc="-7" baseline="3968" dirty="0">
                <a:latin typeface="Comic Sans MS"/>
                <a:cs typeface="Comic Sans MS"/>
              </a:rPr>
              <a:t>Менің көңіл күйім</a:t>
            </a:r>
            <a:endParaRPr sz="1400" dirty="0">
              <a:latin typeface="Comic Sans MS"/>
              <a:cs typeface="Comic Sans MS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631999" y="3611943"/>
            <a:ext cx="97155" cy="549275"/>
          </a:xfrm>
          <a:custGeom>
            <a:avLst/>
            <a:gdLst/>
            <a:ahLst/>
            <a:cxnLst/>
            <a:rect l="l" t="t" r="r" b="b"/>
            <a:pathLst>
              <a:path w="97154" h="549275">
                <a:moveTo>
                  <a:pt x="96824" y="0"/>
                </a:moveTo>
                <a:lnTo>
                  <a:pt x="0" y="549117"/>
                </a:lnTo>
              </a:path>
            </a:pathLst>
          </a:custGeom>
          <a:ln w="161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348339" y="1645411"/>
            <a:ext cx="215444" cy="1597025"/>
          </a:xfrm>
          <a:prstGeom prst="rect">
            <a:avLst/>
          </a:prstGeom>
        </p:spPr>
        <p:txBody>
          <a:bodyPr vert="vert" wrap="square" lIns="0" tIns="304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lang="kk-KZ" sz="1400" spc="-5" dirty="0">
                <a:latin typeface="Comic Sans MS"/>
                <a:cs typeface="Comic Sans MS"/>
              </a:rPr>
              <a:t>Менің ұсынысым</a:t>
            </a:r>
            <a:endParaRPr sz="1400" dirty="0">
              <a:latin typeface="Comic Sans MS"/>
              <a:cs typeface="Comic Sans MS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332671" y="3279647"/>
            <a:ext cx="0" cy="1000760"/>
          </a:xfrm>
          <a:custGeom>
            <a:avLst/>
            <a:gdLst/>
            <a:ahLst/>
            <a:cxnLst/>
            <a:rect l="l" t="t" r="r" b="b"/>
            <a:pathLst>
              <a:path h="1000760">
                <a:moveTo>
                  <a:pt x="0" y="0"/>
                </a:moveTo>
                <a:lnTo>
                  <a:pt x="0" y="1000199"/>
                </a:lnTo>
              </a:path>
            </a:pathLst>
          </a:custGeom>
          <a:ln w="161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 rot="4740000">
            <a:off x="1883575" y="2573607"/>
            <a:ext cx="1956276" cy="2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kk-KZ" sz="2100" spc="-7" baseline="3968" dirty="0">
                <a:latin typeface="Comic Sans MS"/>
                <a:cs typeface="Comic Sans MS"/>
              </a:rPr>
              <a:t>Мен қиналдым</a:t>
            </a:r>
            <a:endParaRPr sz="1400" dirty="0">
              <a:latin typeface="Comic Sans MS"/>
              <a:cs typeface="Comic Sans MS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2957404" y="3699944"/>
            <a:ext cx="106680" cy="547370"/>
          </a:xfrm>
          <a:custGeom>
            <a:avLst/>
            <a:gdLst/>
            <a:ahLst/>
            <a:cxnLst/>
            <a:rect l="l" t="t" r="r" b="b"/>
            <a:pathLst>
              <a:path w="106680" h="547370">
                <a:moveTo>
                  <a:pt x="0" y="0"/>
                </a:moveTo>
                <a:lnTo>
                  <a:pt x="106382" y="547291"/>
                </a:lnTo>
              </a:path>
            </a:pathLst>
          </a:custGeom>
          <a:ln w="161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 rot="4445211">
            <a:off x="1158814" y="2570668"/>
            <a:ext cx="2019811" cy="3817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kk-KZ" sz="2100" spc="-7" baseline="3968" dirty="0">
                <a:latin typeface="Comic Sans MS"/>
                <a:cs typeface="Comic Sans MS"/>
              </a:rPr>
              <a:t>Мен келесі сабақта бәлгім келеді</a:t>
            </a:r>
            <a:endParaRPr sz="1400" dirty="0">
              <a:latin typeface="Comic Sans MS"/>
              <a:cs typeface="Comic Sans MS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443051" y="3454664"/>
            <a:ext cx="359410" cy="935355"/>
          </a:xfrm>
          <a:custGeom>
            <a:avLst/>
            <a:gdLst/>
            <a:ahLst/>
            <a:cxnLst/>
            <a:rect l="l" t="t" r="r" b="b"/>
            <a:pathLst>
              <a:path w="359410" h="935354">
                <a:moveTo>
                  <a:pt x="0" y="0"/>
                </a:moveTo>
                <a:lnTo>
                  <a:pt x="358956" y="935114"/>
                </a:lnTo>
              </a:path>
            </a:pathLst>
          </a:custGeom>
          <a:ln w="161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 rot="3540000">
            <a:off x="861441" y="2888773"/>
            <a:ext cx="1733800" cy="2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kk-KZ" sz="2100" spc="-7" baseline="1984" dirty="0">
                <a:latin typeface="Comic Sans MS"/>
                <a:cs typeface="Comic Sans MS"/>
              </a:rPr>
              <a:t>Мен бүін сезіндім</a:t>
            </a:r>
            <a:endParaRPr sz="1400" dirty="0">
              <a:latin typeface="Comic Sans MS"/>
              <a:cs typeface="Comic Sans MS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2114243" y="3822649"/>
            <a:ext cx="344170" cy="572770"/>
          </a:xfrm>
          <a:custGeom>
            <a:avLst/>
            <a:gdLst/>
            <a:ahLst/>
            <a:cxnLst/>
            <a:rect l="l" t="t" r="r" b="b"/>
            <a:pathLst>
              <a:path w="344169" h="572770">
                <a:moveTo>
                  <a:pt x="0" y="0"/>
                </a:moveTo>
                <a:lnTo>
                  <a:pt x="343976" y="572472"/>
                </a:lnTo>
              </a:path>
            </a:pathLst>
          </a:custGeom>
          <a:ln w="161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 rot="2880000">
            <a:off x="418839" y="3182064"/>
            <a:ext cx="1538121" cy="202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kk-KZ" sz="2100" spc="-7" baseline="3968" dirty="0">
                <a:latin typeface="Comic Sans MS"/>
                <a:cs typeface="Comic Sans MS"/>
              </a:rPr>
              <a:t>Мен бүгін білдім</a:t>
            </a:r>
            <a:endParaRPr sz="1400" dirty="0">
              <a:latin typeface="Comic Sans MS"/>
              <a:cs typeface="Comic Sans MS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1655185" y="3955772"/>
            <a:ext cx="671195" cy="745490"/>
          </a:xfrm>
          <a:custGeom>
            <a:avLst/>
            <a:gdLst/>
            <a:ahLst/>
            <a:cxnLst/>
            <a:rect l="l" t="t" r="r" b="b"/>
            <a:pathLst>
              <a:path w="671194" h="745489">
                <a:moveTo>
                  <a:pt x="0" y="0"/>
                </a:moveTo>
                <a:lnTo>
                  <a:pt x="670850" y="745055"/>
                </a:lnTo>
              </a:path>
            </a:pathLst>
          </a:custGeom>
          <a:ln w="161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object 13">
            <a:extLst>
              <a:ext uri="{FF2B5EF4-FFF2-40B4-BE49-F238E27FC236}">
                <a16:creationId xmlns:a16="http://schemas.microsoft.com/office/drawing/2014/main" id="{AE8ECA68-DD0D-4837-9821-CE8FB89EECE1}"/>
              </a:ext>
            </a:extLst>
          </p:cNvPr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5099" y="1524000"/>
            <a:ext cx="6327802" cy="7617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662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23</Words>
  <Application>Microsoft Office PowerPoint</Application>
  <PresentationFormat>Лист A4 (210x297 мм)</PresentationFormat>
  <Paragraphs>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Calibri</vt:lpstr>
      <vt:lpstr>Comic Sans MS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Админ</cp:lastModifiedBy>
  <cp:revision>2</cp:revision>
  <dcterms:created xsi:type="dcterms:W3CDTF">2022-12-06T10:16:14Z</dcterms:created>
  <dcterms:modified xsi:type="dcterms:W3CDTF">2022-12-06T10:59:58Z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2021-07-25T00:00:00Z</vt:filetime>
  </property>
  <property fmtid="{D5CDD505-2E9C-101B-9397-08002B2CF9AE}" pid="3" name="LastSaved">
    <vt:filetime>2022-12-06T00:00:00Z</vt:filetime>
  </property>
</Properties>
</file>