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5" r:id="rId9"/>
    <p:sldId id="260" r:id="rId10"/>
    <p:sldId id="261" r:id="rId11"/>
    <p:sldId id="266" r:id="rId12"/>
    <p:sldId id="267" r:id="rId13"/>
  </p:sldIdLst>
  <p:sldSz cx="10799763" cy="7559675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4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35DA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2" d="100"/>
          <a:sy n="72" d="100"/>
        </p:scale>
        <p:origin x="1315" y="72"/>
      </p:cViewPr>
      <p:guideLst>
        <p:guide orient="horz" pos="2381"/>
        <p:guide pos="34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982" y="1237197"/>
            <a:ext cx="9179799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9971" y="3970580"/>
            <a:ext cx="8099822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7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90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8581" y="402483"/>
            <a:ext cx="2328699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484" y="402483"/>
            <a:ext cx="6851100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23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73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859" y="1884671"/>
            <a:ext cx="931479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859" y="5059035"/>
            <a:ext cx="931479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85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84" y="2012414"/>
            <a:ext cx="4589899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7380" y="2012414"/>
            <a:ext cx="4589899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29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402484"/>
            <a:ext cx="931479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892" y="1853171"/>
            <a:ext cx="45688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892" y="2761381"/>
            <a:ext cx="456880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67381" y="1853171"/>
            <a:ext cx="459130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7381" y="2761381"/>
            <a:ext cx="4591306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850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13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6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03978"/>
            <a:ext cx="348320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06" y="1088455"/>
            <a:ext cx="546738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267902"/>
            <a:ext cx="348320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2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890" y="503978"/>
            <a:ext cx="3483205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91306" y="1088455"/>
            <a:ext cx="546738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3890" y="2267902"/>
            <a:ext cx="3483205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1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84" y="402484"/>
            <a:ext cx="931479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84" y="2012414"/>
            <a:ext cx="931479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484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F0E93-8908-4E66-907E-DE6387EBDBF0}" type="datetimeFigureOut">
              <a:rPr lang="ru-RU" smtClean="0"/>
              <a:t>08.02.2024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422" y="7006700"/>
            <a:ext cx="3644920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32" y="7006700"/>
            <a:ext cx="242994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70ADC-EB61-4201-AFA7-5A1426B499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46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0093" y="255181"/>
            <a:ext cx="8686800" cy="5613991"/>
          </a:xfrm>
          <a:prstGeom prst="roundRect">
            <a:avLst/>
          </a:prstGeom>
          <a:solidFill>
            <a:srgbClr val="FB35DA"/>
          </a:solidFill>
          <a:ln>
            <a:solidFill>
              <a:srgbClr val="FB35D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82" y="1699841"/>
            <a:ext cx="1737621" cy="21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8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0093" y="255181"/>
            <a:ext cx="8686800" cy="561399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9961" r="32874"/>
          <a:stretch/>
        </p:blipFill>
        <p:spPr>
          <a:xfrm>
            <a:off x="7639085" y="641535"/>
            <a:ext cx="1942860" cy="52276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709" y="417620"/>
            <a:ext cx="6297714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26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" y="3779838"/>
            <a:ext cx="5410518" cy="35655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9245" y="3779838"/>
            <a:ext cx="5410518" cy="35655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84"/>
            <a:ext cx="5428989" cy="3563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8989" y="93784"/>
            <a:ext cx="5428989" cy="3563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2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40" y="3779838"/>
            <a:ext cx="5656580" cy="36057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040" y="159791"/>
            <a:ext cx="5491932" cy="360513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1462" y="159790"/>
            <a:ext cx="5413376" cy="712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2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0093" y="255181"/>
            <a:ext cx="8686800" cy="561399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B35D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63344" y="2010613"/>
            <a:ext cx="5945858" cy="144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kk-KZ" sz="8000" b="1" dirty="0" smtClean="0">
                <a:ln w="0">
                  <a:solidFill>
                    <a:srgbClr val="FB35DA"/>
                  </a:solidFill>
                </a:ln>
                <a:solidFill>
                  <a:srgbClr val="FB35D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Z Vivaldi" panose="03010101010101010101" pitchFamily="66" charset="-52"/>
              </a:rPr>
              <a:t>текст</a:t>
            </a:r>
            <a:endParaRPr lang="ru-RU" sz="8800" b="1" cap="none" spc="0" dirty="0">
              <a:ln w="0">
                <a:solidFill>
                  <a:srgbClr val="FB35DA"/>
                </a:solidFill>
              </a:ln>
              <a:solidFill>
                <a:srgbClr val="FB35D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Z Vivaldi" panose="03010101010101010101" pitchFamily="66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9961" r="32874"/>
          <a:stretch/>
        </p:blipFill>
        <p:spPr>
          <a:xfrm>
            <a:off x="7639085" y="641535"/>
            <a:ext cx="1942860" cy="522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78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0093" y="255181"/>
            <a:ext cx="8686800" cy="5613991"/>
          </a:xfrm>
          <a:prstGeom prst="roundRect">
            <a:avLst/>
          </a:prstGeom>
          <a:solidFill>
            <a:srgbClr val="FB35DA"/>
          </a:solidFill>
          <a:ln>
            <a:solidFill>
              <a:srgbClr val="FB35D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82" y="1699841"/>
            <a:ext cx="1737621" cy="21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0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0093" y="255181"/>
            <a:ext cx="8686800" cy="561399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B35D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9961" r="32874"/>
          <a:stretch/>
        </p:blipFill>
        <p:spPr>
          <a:xfrm>
            <a:off x="7639085" y="641535"/>
            <a:ext cx="1942860" cy="522763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95" y="304633"/>
            <a:ext cx="6297714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68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9838"/>
            <a:ext cx="5364749" cy="35353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014" y="3779838"/>
            <a:ext cx="5364749" cy="35353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8193"/>
            <a:ext cx="5364749" cy="3521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013" y="258192"/>
            <a:ext cx="5364749" cy="352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7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0093" y="255181"/>
            <a:ext cx="8686800" cy="5613991"/>
          </a:xfrm>
          <a:prstGeom prst="roundRect">
            <a:avLst/>
          </a:prstGeom>
          <a:solidFill>
            <a:srgbClr val="0070C0"/>
          </a:solidFill>
          <a:ln>
            <a:solidFill>
              <a:srgbClr val="FB35D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682" y="1606950"/>
            <a:ext cx="1737621" cy="21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33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0093" y="255181"/>
            <a:ext cx="8686800" cy="561399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" t="23372" r="-3474" b="37237"/>
          <a:stretch/>
        </p:blipFill>
        <p:spPr>
          <a:xfrm>
            <a:off x="6729554" y="419189"/>
            <a:ext cx="3436815" cy="28327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529" y="574926"/>
            <a:ext cx="6291617" cy="284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7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040" y="3779838"/>
            <a:ext cx="5656580" cy="3605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048" y="3779838"/>
            <a:ext cx="5657578" cy="36091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2040" y="159791"/>
            <a:ext cx="5491932" cy="3605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1376" y="167248"/>
            <a:ext cx="5491932" cy="360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53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010093" y="255181"/>
            <a:ext cx="8686800" cy="5613991"/>
          </a:xfrm>
          <a:prstGeom prst="roundRect">
            <a:avLst/>
          </a:prstGeom>
          <a:solidFill>
            <a:srgbClr val="FFFF00"/>
          </a:solidFill>
          <a:ln>
            <a:solidFill>
              <a:srgbClr val="FB35D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277" y="1641227"/>
            <a:ext cx="1737621" cy="21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840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1</Words>
  <Application>Microsoft Office PowerPoint</Application>
  <PresentationFormat>Произвольный</PresentationFormat>
  <Paragraphs>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KZ Vivaldi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7</cp:revision>
  <cp:lastPrinted>2024-02-07T19:49:09Z</cp:lastPrinted>
  <dcterms:created xsi:type="dcterms:W3CDTF">2024-02-07T17:12:33Z</dcterms:created>
  <dcterms:modified xsi:type="dcterms:W3CDTF">2024-02-07T20:25:19Z</dcterms:modified>
</cp:coreProperties>
</file>