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4CE5-9A0A-411A-9334-9EBEA3170961}" type="datetimeFigureOut">
              <a:rPr lang="ru-RU" smtClean="0"/>
              <a:t>10.09.2022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B312A-9DFF-4EA0-A31A-9066A4A5C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0869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4CE5-9A0A-411A-9334-9EBEA3170961}" type="datetimeFigureOut">
              <a:rPr lang="ru-RU" smtClean="0"/>
              <a:t>10.09.2022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B312A-9DFF-4EA0-A31A-9066A4A5C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996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4CE5-9A0A-411A-9334-9EBEA3170961}" type="datetimeFigureOut">
              <a:rPr lang="ru-RU" smtClean="0"/>
              <a:t>10.09.2022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B312A-9DFF-4EA0-A31A-9066A4A5C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542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4CE5-9A0A-411A-9334-9EBEA3170961}" type="datetimeFigureOut">
              <a:rPr lang="ru-RU" smtClean="0"/>
              <a:t>10.09.2022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B312A-9DFF-4EA0-A31A-9066A4A5C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937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4CE5-9A0A-411A-9334-9EBEA3170961}" type="datetimeFigureOut">
              <a:rPr lang="ru-RU" smtClean="0"/>
              <a:t>10.09.2022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B312A-9DFF-4EA0-A31A-9066A4A5C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921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4CE5-9A0A-411A-9334-9EBEA3170961}" type="datetimeFigureOut">
              <a:rPr lang="ru-RU" smtClean="0"/>
              <a:t>10.09.2022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B312A-9DFF-4EA0-A31A-9066A4A5C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926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4CE5-9A0A-411A-9334-9EBEA3170961}" type="datetimeFigureOut">
              <a:rPr lang="ru-RU" smtClean="0"/>
              <a:t>10.09.2022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B312A-9DFF-4EA0-A31A-9066A4A5C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867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4CE5-9A0A-411A-9334-9EBEA3170961}" type="datetimeFigureOut">
              <a:rPr lang="ru-RU" smtClean="0"/>
              <a:t>10.09.2022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B312A-9DFF-4EA0-A31A-9066A4A5C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455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4CE5-9A0A-411A-9334-9EBEA3170961}" type="datetimeFigureOut">
              <a:rPr lang="ru-RU" smtClean="0"/>
              <a:t>10.09.2022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B312A-9DFF-4EA0-A31A-9066A4A5C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863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4CE5-9A0A-411A-9334-9EBEA3170961}" type="datetimeFigureOut">
              <a:rPr lang="ru-RU" smtClean="0"/>
              <a:t>10.09.2022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B312A-9DFF-4EA0-A31A-9066A4A5C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963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4CE5-9A0A-411A-9334-9EBEA3170961}" type="datetimeFigureOut">
              <a:rPr lang="ru-RU" smtClean="0"/>
              <a:t>10.09.2022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B312A-9DFF-4EA0-A31A-9066A4A5C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138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24CE5-9A0A-411A-9334-9EBEA3170961}" type="datetimeFigureOut">
              <a:rPr lang="ru-RU" smtClean="0"/>
              <a:t>10.09.2022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B312A-9DFF-4EA0-A31A-9066A4A5C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251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Таблица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6934944"/>
              </p:ext>
            </p:extLst>
          </p:nvPr>
        </p:nvGraphicFramePr>
        <p:xfrm>
          <a:off x="11860" y="548680"/>
          <a:ext cx="9144000" cy="54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0"/>
              </a:tblGrid>
              <a:tr h="18000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8000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8000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323528" y="1484784"/>
            <a:ext cx="8424936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23528" y="2924944"/>
            <a:ext cx="8424936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23528" y="3573016"/>
            <a:ext cx="8424936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23528" y="5013176"/>
            <a:ext cx="741140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156696" y="5013176"/>
            <a:ext cx="135592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253848" y="5013176"/>
            <a:ext cx="135592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343652" y="5013176"/>
            <a:ext cx="135592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400404" y="5013176"/>
            <a:ext cx="135592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503892" y="5013176"/>
            <a:ext cx="135592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588224" y="5013176"/>
            <a:ext cx="135592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7668344" y="5013176"/>
            <a:ext cx="135592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403648" y="5013176"/>
            <a:ext cx="741140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483768" y="5013176"/>
            <a:ext cx="741140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3563888" y="5013176"/>
            <a:ext cx="741140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644008" y="5013176"/>
            <a:ext cx="741140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5746988" y="5013176"/>
            <a:ext cx="741140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858938" y="5013176"/>
            <a:ext cx="741140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7884368" y="5013176"/>
            <a:ext cx="741140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637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112399"/>
              </p:ext>
            </p:extLst>
          </p:nvPr>
        </p:nvGraphicFramePr>
        <p:xfrm>
          <a:off x="6856" y="548680"/>
          <a:ext cx="9144000" cy="54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0"/>
              </a:tblGrid>
              <a:tr h="18000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8000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8000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https://toto-school.ru/800/600/https/4.bp.blogspot.com/-5fpeCv7cP6U/V2AFd8vgSVI/AAAAAAAABlI/knI3aCdZJFAE-fXgharS094jM2RHw_qTwCLcB/s1600/Desktop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6856" y="764704"/>
            <a:ext cx="6784832" cy="138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toto-school.ru/800/600/https/4.bp.blogspot.com/-5fpeCv7cP6U/V2AFd8vgSVI/AAAAAAAABlI/knI3aCdZJFAE-fXgharS094jM2RHw_qTwCLcB/s1600/Desktop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5" r="60023"/>
          <a:stretch/>
        </p:blipFill>
        <p:spPr bwMode="auto">
          <a:xfrm flipV="1">
            <a:off x="6444208" y="764704"/>
            <a:ext cx="2507768" cy="138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Прямая соединительная линия 10"/>
          <p:cNvCxnSpPr/>
          <p:nvPr/>
        </p:nvCxnSpPr>
        <p:spPr>
          <a:xfrm>
            <a:off x="323528" y="3284984"/>
            <a:ext cx="741140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403648" y="3284984"/>
            <a:ext cx="741140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483768" y="3284984"/>
            <a:ext cx="741140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563888" y="3284984"/>
            <a:ext cx="741140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644008" y="3284984"/>
            <a:ext cx="741140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746988" y="3284984"/>
            <a:ext cx="741140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858938" y="3284984"/>
            <a:ext cx="741140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7884368" y="3284984"/>
            <a:ext cx="741140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5612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3853981"/>
              </p:ext>
            </p:extLst>
          </p:nvPr>
        </p:nvGraphicFramePr>
        <p:xfrm>
          <a:off x="6856" y="548680"/>
          <a:ext cx="9101648" cy="54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50824"/>
                <a:gridCol w="4550824"/>
              </a:tblGrid>
              <a:tr h="180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egoe Print" pitchFamily="2" charset="0"/>
                          <a:ea typeface="+mn-ea"/>
                          <a:cs typeface="+mn-cs"/>
                        </a:rPr>
                        <a:t>сущ.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egoe Print" pitchFamily="2" charset="0"/>
                          <a:ea typeface="+mn-ea"/>
                          <a:cs typeface="+mn-cs"/>
                        </a:rPr>
                        <a:t>сущ.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1800000"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Segoe Print" pitchFamily="2" charset="0"/>
                        </a:rPr>
                        <a:t>прил.</a:t>
                      </a:r>
                      <a:endParaRPr lang="ru-RU" sz="9600" dirty="0">
                        <a:latin typeface="Segoe Print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600" dirty="0" smtClean="0">
                          <a:latin typeface="Segoe Print" pitchFamily="2" charset="0"/>
                        </a:rPr>
                        <a:t>прил.</a:t>
                      </a:r>
                    </a:p>
                  </a:txBody>
                  <a:tcPr/>
                </a:tc>
              </a:tr>
              <a:tr h="180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egoe Print" pitchFamily="2" charset="0"/>
                          <a:ea typeface="+mn-ea"/>
                          <a:cs typeface="+mn-cs"/>
                        </a:rPr>
                        <a:t>гл.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egoe Print" pitchFamily="2" charset="0"/>
                          <a:ea typeface="+mn-ea"/>
                          <a:cs typeface="+mn-cs"/>
                        </a:rPr>
                        <a:t>гл.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003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616634"/>
              </p:ext>
            </p:extLst>
          </p:nvPr>
        </p:nvGraphicFramePr>
        <p:xfrm>
          <a:off x="6856" y="548680"/>
          <a:ext cx="9101648" cy="54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50824"/>
                <a:gridCol w="4550824"/>
              </a:tblGrid>
              <a:tr h="180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egoe Print" pitchFamily="2" charset="0"/>
                          <a:ea typeface="+mn-ea"/>
                          <a:cs typeface="+mn-cs"/>
                        </a:rPr>
                        <a:t>нареч.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egoe Print" pitchFamily="2" charset="0"/>
                          <a:ea typeface="+mn-ea"/>
                          <a:cs typeface="+mn-cs"/>
                        </a:rPr>
                        <a:t>нареч.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1800000"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Segoe Print" pitchFamily="2" charset="0"/>
                        </a:rPr>
                        <a:t>мест.</a:t>
                      </a:r>
                      <a:endParaRPr lang="ru-RU" sz="9600" dirty="0">
                        <a:latin typeface="Segoe Print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600" dirty="0" smtClean="0">
                          <a:latin typeface="Segoe Print" pitchFamily="2" charset="0"/>
                        </a:rPr>
                        <a:t>мест.</a:t>
                      </a:r>
                      <a:endParaRPr lang="ru-RU" sz="9600" dirty="0">
                        <a:latin typeface="Segoe Print" pitchFamily="2" charset="0"/>
                      </a:endParaRPr>
                    </a:p>
                  </a:txBody>
                  <a:tcPr/>
                </a:tc>
              </a:tr>
              <a:tr h="180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9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Print" pitchFamily="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9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Print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06728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20</Words>
  <Application>Microsoft Office PowerPoint</Application>
  <PresentationFormat>Экран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3</cp:revision>
  <dcterms:created xsi:type="dcterms:W3CDTF">2022-09-10T13:42:33Z</dcterms:created>
  <dcterms:modified xsi:type="dcterms:W3CDTF">2022-09-10T15:01:55Z</dcterms:modified>
</cp:coreProperties>
</file>