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47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04805-98EA-4CD4-BDF7-F7B86A150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FB1FB6-C5F0-4382-8C9B-76506C0AC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C7F719-4115-4D24-94C1-ABAE3AA5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C8E9E7-F43E-4469-B6EC-C10B1097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481E8-0209-472E-B76F-C8FD6DDF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416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E15BF8-D4DC-4E08-A85F-5EDA41A7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C371F1-0C97-41D3-8CA9-F49F90BA6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C1E56F-052E-4555-9AD3-284A13A6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C00DB0-DF1C-446A-9B15-2B826647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5EE8C0-1425-4037-A04C-ABFD80148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5A4F41B-E1FB-4B10-86DB-B43BFB9142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C5A538-EA5D-414C-A1DB-167E1BEFFD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EC3D68-1D17-4A1A-8EE3-35B15F0D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9C7753-4ACA-4C48-BF9D-C8676391B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AB9B11-E8FA-4C8B-997E-53477256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0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E0F87-241B-4455-93F1-74EEA73E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20FF2-8941-4899-BB73-DCCF4B2A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006642-0AC6-44C3-8366-CB5F1D35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79C9B-CDA1-4C12-97AA-B67C0628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C7007-83B7-49DE-A2A4-0A951FAE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1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8C77A-538D-49E2-BF17-711265C22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FA11FF-28A4-430B-9564-447CE51FE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A6529C-2573-4608-B4AB-438AC8932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406610-5FE8-484C-80DC-27075593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208DDB-14A9-4D90-BE39-40F0B4E5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81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8562C5-0763-4A1B-9327-9B0FF904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3027B7-8002-4F5B-95D1-3FFAE4807A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3A6C42-A884-485C-B007-4DC078883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689B0-5482-4C6D-B28A-D83F8506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8C0839-B187-42D8-B540-CA9F8389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5584D-885A-44B2-992A-29DE6CEE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7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05753-EF7E-4BA1-9385-DAA1AFAE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DCB4F4-7CB2-4F1F-8168-524CE9308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8F06D7-BA1B-4E21-B0F0-FB93F1691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548AC3-5FEC-420B-8DAC-44BC1C974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F8A6DBA-5050-4937-92DF-979CDF305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92D8133-08A2-4199-981E-AA017C2D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4BFF096-3BC3-4532-81D3-4A1A1FC8E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7648DD-F770-4EB7-87F5-95D0CFE4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37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1B1E1-6107-41B1-8377-255E47100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4139D85-53DE-42BA-A896-DAD08F9C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49543D-82D0-4F0A-AD0B-49A60122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8C1A3C-4712-478A-B197-1857229D7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41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6D63E5-2B8E-4F8D-856A-32DAF1ABD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CF7B6B5-DEB7-44BA-A8CB-C17C0A90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069C8E-5ECB-4825-9BF1-D0EB407B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7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A63E6-28BC-4CAD-99DE-DBA7B00F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8DF8C-5D29-4336-8485-71B35668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5176B0-FE47-428E-AEBB-819D3FC88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EB5321-FE02-4058-A109-B429454B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EA490-95BD-4A70-8B4B-A6912DEBB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11D6C-1189-4C13-A3D7-123FD342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65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0CDA4-84AE-4C18-807B-B1C727F9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525BC4-38B7-4464-B1A5-99C200D2F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16D488-295E-4E70-BCD0-21E8D4496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73BD39-50EE-4308-B81C-1D3066D2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23CAE-A37B-441A-A747-21CEB8C8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338E1D-981E-4651-B8BA-2F349C5D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65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DB64E-F7E8-404D-8B07-58E613924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96BB7-180B-4847-814C-9FFBD398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BC4E9-977D-4528-B57A-FC175B5F86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6B102-A956-4313-A829-3CF106AE7CE0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F29A7F-C351-474E-896E-F9CC9D0A1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2F093F-2FBC-4063-B8C3-C964E7860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2DF0-A265-43E6-9FE1-0647918737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67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3.gi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5.gi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7.gi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9.gi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4" Type="http://schemas.openxmlformats.org/officeDocument/2006/relationships/image" Target="../media/image1.png"/><Relationship Id="rId9" Type="http://schemas.openxmlformats.org/officeDocument/2006/relationships/image" Target="../media/image6.gif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87B650-997E-4456-B74C-64552631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41" y="419435"/>
            <a:ext cx="4781301" cy="1801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2B9D0-1DAC-43FF-B645-CA0504CEA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5" y="4813451"/>
            <a:ext cx="1381318" cy="1609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0FF18-7ABB-47A8-94A3-E1012C20B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00" y="3441449"/>
            <a:ext cx="880760" cy="1026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6E5E2-A2A2-4F94-B7EA-45A2C7EAC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6" y="2287378"/>
            <a:ext cx="690659" cy="804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CA6FD7-B6FE-41F9-AEA3-2665A987F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" y="4233572"/>
            <a:ext cx="2574919" cy="2469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05269C-8ACA-4AD2-B64A-059B2925D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0" y="5088871"/>
            <a:ext cx="409979" cy="529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783DD8-A5AC-47FC-9D19-D565A0ACC993}"/>
              </a:ext>
            </a:extLst>
          </p:cNvPr>
          <p:cNvSpPr txBox="1"/>
          <p:nvPr/>
        </p:nvSpPr>
        <p:spPr>
          <a:xfrm>
            <a:off x="1227134" y="617439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9D569-E8CC-4EF8-9D27-99ED87FAFACD}"/>
              </a:ext>
            </a:extLst>
          </p:cNvPr>
          <p:cNvSpPr txBox="1"/>
          <p:nvPr/>
        </p:nvSpPr>
        <p:spPr>
          <a:xfrm>
            <a:off x="1785259" y="44138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A83FC-E168-4224-A7FF-A618AC2178AD}"/>
              </a:ext>
            </a:extLst>
          </p:cNvPr>
          <p:cNvSpPr txBox="1"/>
          <p:nvPr/>
        </p:nvSpPr>
        <p:spPr>
          <a:xfrm>
            <a:off x="2135708" y="54684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6279A-F861-4B3C-9E9E-561DB3C071E4}"/>
              </a:ext>
            </a:extLst>
          </p:cNvPr>
          <p:cNvSpPr txBox="1"/>
          <p:nvPr/>
        </p:nvSpPr>
        <p:spPr>
          <a:xfrm>
            <a:off x="293267" y="55036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E1A9-0BB0-4718-AF46-9CC725CA0D18}"/>
              </a:ext>
            </a:extLst>
          </p:cNvPr>
          <p:cNvSpPr txBox="1"/>
          <p:nvPr/>
        </p:nvSpPr>
        <p:spPr>
          <a:xfrm>
            <a:off x="613445" y="43844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43602F-3000-4DDA-A348-748C7B06D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3" y="373131"/>
            <a:ext cx="4781301" cy="18019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A86901-A06D-40F1-ACDF-FC3108E244DF}"/>
              </a:ext>
            </a:extLst>
          </p:cNvPr>
          <p:cNvSpPr txBox="1"/>
          <p:nvPr/>
        </p:nvSpPr>
        <p:spPr>
          <a:xfrm>
            <a:off x="440097" y="400387"/>
            <a:ext cx="2681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372AE1-9DD7-46BF-B346-8AAF97EEBA04}"/>
              </a:ext>
            </a:extLst>
          </p:cNvPr>
          <p:cNvSpPr txBox="1"/>
          <p:nvPr/>
        </p:nvSpPr>
        <p:spPr>
          <a:xfrm>
            <a:off x="7736114" y="310308"/>
            <a:ext cx="395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дұрыс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545CDE4-72B8-4334-A286-B3254BE75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009">
            <a:off x="324674" y="4793774"/>
            <a:ext cx="800915" cy="80091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C640FE0-8FF7-4011-B759-17F95861F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4" y="242126"/>
            <a:ext cx="1793831" cy="2962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7B36A7-A70F-4EBA-9DB6-4B5DB1A55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63" y="3814694"/>
            <a:ext cx="1873376" cy="27290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EE1688-7805-4165-9AF7-3FE36993FF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0" y="4238861"/>
            <a:ext cx="1848392" cy="253892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1565F7E-71FF-4039-9FCB-155E4B6D0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0" y="4681386"/>
            <a:ext cx="1381318" cy="16099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580C93D-00D5-4AF8-A07F-97A2D7A14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3435413"/>
            <a:ext cx="880760" cy="102654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1335538-F234-419D-A585-6848AC194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2247322"/>
            <a:ext cx="690659" cy="8049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CDD2DC3-A046-4A0D-98D6-676361D8A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3" y="578202"/>
            <a:ext cx="1793831" cy="29629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961162C-2C9A-4F33-93A6-03D9217D7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4" y="3572128"/>
            <a:ext cx="1873376" cy="272903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EB67EDE-337F-4792-BFB6-B4BEFD230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9075"/>
            <a:ext cx="1848392" cy="2538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95E11-8DDC-4D20-8A4F-32D5DD77C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308" y="3283301"/>
            <a:ext cx="3255529" cy="3468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563B929-53BE-490D-8DC1-3E2FA8241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21" y="4341401"/>
            <a:ext cx="2574919" cy="24696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F16258A-4D2E-4DE2-A490-0ECD77143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90" y="5196700"/>
            <a:ext cx="409979" cy="5295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37272A-5CFF-45DC-8932-794E43030B19}"/>
              </a:ext>
            </a:extLst>
          </p:cNvPr>
          <p:cNvSpPr txBox="1"/>
          <p:nvPr/>
        </p:nvSpPr>
        <p:spPr>
          <a:xfrm>
            <a:off x="9921535" y="5618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AA1F26-0CC1-4CC1-8266-09B957D7DD2E}"/>
              </a:ext>
            </a:extLst>
          </p:cNvPr>
          <p:cNvSpPr txBox="1"/>
          <p:nvPr/>
        </p:nvSpPr>
        <p:spPr>
          <a:xfrm>
            <a:off x="11420829" y="45216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898E35-ADAC-4207-86A0-ECDC85685269}"/>
              </a:ext>
            </a:extLst>
          </p:cNvPr>
          <p:cNvSpPr txBox="1"/>
          <p:nvPr/>
        </p:nvSpPr>
        <p:spPr>
          <a:xfrm>
            <a:off x="11771278" y="5576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DF8F6-EDD6-46BF-88CA-208AEA1CC780}"/>
              </a:ext>
            </a:extLst>
          </p:cNvPr>
          <p:cNvSpPr txBox="1"/>
          <p:nvPr/>
        </p:nvSpPr>
        <p:spPr>
          <a:xfrm>
            <a:off x="10246323" y="4496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811E0C-12D4-4B6D-85E6-A76E42853AD3}"/>
              </a:ext>
            </a:extLst>
          </p:cNvPr>
          <p:cNvSpPr txBox="1"/>
          <p:nvPr/>
        </p:nvSpPr>
        <p:spPr>
          <a:xfrm>
            <a:off x="10884715" y="62710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68C1398-AED1-4A1A-9703-654A99A93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2351">
            <a:off x="11286366" y="4820620"/>
            <a:ext cx="800915" cy="80091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4D380A1-CE28-405C-98C1-E4DDF386B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28" y="3286524"/>
            <a:ext cx="3255529" cy="346816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626F01-5524-40F2-8ACD-E7239A34C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671" y="2716253"/>
            <a:ext cx="3896100" cy="419439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BB6223-63EE-45C4-8932-E8E323F510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718" y="2545123"/>
            <a:ext cx="3840472" cy="4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8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1875 -0.51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7591 0.59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052 -0.4740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1888 0.550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87B650-997E-4456-B74C-64552631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41" y="419435"/>
            <a:ext cx="4781301" cy="1801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2B9D0-1DAC-43FF-B645-CA0504CEA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5" y="4813451"/>
            <a:ext cx="1381318" cy="1609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0FF18-7ABB-47A8-94A3-E1012C20B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00" y="3441449"/>
            <a:ext cx="880760" cy="1026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6E5E2-A2A2-4F94-B7EA-45A2C7EAC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6" y="2287378"/>
            <a:ext cx="690659" cy="804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CA6FD7-B6FE-41F9-AEA3-2665A987F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" y="4233572"/>
            <a:ext cx="2574919" cy="2469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05269C-8ACA-4AD2-B64A-059B2925D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0" y="5088871"/>
            <a:ext cx="409979" cy="529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783DD8-A5AC-47FC-9D19-D565A0ACC993}"/>
              </a:ext>
            </a:extLst>
          </p:cNvPr>
          <p:cNvSpPr txBox="1"/>
          <p:nvPr/>
        </p:nvSpPr>
        <p:spPr>
          <a:xfrm>
            <a:off x="2142851" y="548636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9D569-E8CC-4EF8-9D27-99ED87FAFACD}"/>
              </a:ext>
            </a:extLst>
          </p:cNvPr>
          <p:cNvSpPr txBox="1"/>
          <p:nvPr/>
        </p:nvSpPr>
        <p:spPr>
          <a:xfrm>
            <a:off x="1785259" y="44138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A83FC-E168-4224-A7FF-A618AC2178AD}"/>
              </a:ext>
            </a:extLst>
          </p:cNvPr>
          <p:cNvSpPr txBox="1"/>
          <p:nvPr/>
        </p:nvSpPr>
        <p:spPr>
          <a:xfrm>
            <a:off x="1227295" y="61743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6279A-F861-4B3C-9E9E-561DB3C071E4}"/>
              </a:ext>
            </a:extLst>
          </p:cNvPr>
          <p:cNvSpPr txBox="1"/>
          <p:nvPr/>
        </p:nvSpPr>
        <p:spPr>
          <a:xfrm>
            <a:off x="293267" y="55036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E1A9-0BB0-4718-AF46-9CC725CA0D18}"/>
              </a:ext>
            </a:extLst>
          </p:cNvPr>
          <p:cNvSpPr txBox="1"/>
          <p:nvPr/>
        </p:nvSpPr>
        <p:spPr>
          <a:xfrm>
            <a:off x="613445" y="43844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43602F-3000-4DDA-A348-748C7B06D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3" y="373131"/>
            <a:ext cx="4781301" cy="18019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A86901-A06D-40F1-ACDF-FC3108E244DF}"/>
              </a:ext>
            </a:extLst>
          </p:cNvPr>
          <p:cNvSpPr txBox="1"/>
          <p:nvPr/>
        </p:nvSpPr>
        <p:spPr>
          <a:xfrm>
            <a:off x="440097" y="400387"/>
            <a:ext cx="2681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372AE1-9DD7-46BF-B346-8AAF97EEBA04}"/>
              </a:ext>
            </a:extLst>
          </p:cNvPr>
          <p:cNvSpPr txBox="1"/>
          <p:nvPr/>
        </p:nvSpPr>
        <p:spPr>
          <a:xfrm>
            <a:off x="7736114" y="310308"/>
            <a:ext cx="395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дұрыс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545CDE4-72B8-4334-A286-B3254BE75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009">
            <a:off x="324674" y="4793774"/>
            <a:ext cx="800915" cy="80091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C640FE0-8FF7-4011-B759-17F95861F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4" y="242126"/>
            <a:ext cx="1793831" cy="2962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7B36A7-A70F-4EBA-9DB6-4B5DB1A55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63" y="3814695"/>
            <a:ext cx="1873376" cy="27290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EE1688-7805-4165-9AF7-3FE36993FF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0" y="4238862"/>
            <a:ext cx="1848392" cy="25389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1565F7E-71FF-4039-9FCB-155E4B6D0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0" y="4681386"/>
            <a:ext cx="1381318" cy="16099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580C93D-00D5-4AF8-A07F-97A2D7A14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3435413"/>
            <a:ext cx="880760" cy="102654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1335538-F234-419D-A585-6848AC194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2247322"/>
            <a:ext cx="690659" cy="8049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CDD2DC3-A046-4A0D-98D6-676361D8A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3" y="578202"/>
            <a:ext cx="1793831" cy="29629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961162C-2C9A-4F33-93A6-03D9217D7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4" y="3572129"/>
            <a:ext cx="1873376" cy="27290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EB67EDE-337F-4792-BFB6-B4BEFD230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9076"/>
            <a:ext cx="1848392" cy="2538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95E11-8DDC-4D20-8A4F-32D5DD77C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796" y="3172203"/>
            <a:ext cx="3255529" cy="3468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563B929-53BE-490D-8DC1-3E2FA8241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21" y="4341401"/>
            <a:ext cx="2574919" cy="24696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F16258A-4D2E-4DE2-A490-0ECD77143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90" y="5196700"/>
            <a:ext cx="409979" cy="5295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37272A-5CFF-45DC-8932-794E43030B19}"/>
              </a:ext>
            </a:extLst>
          </p:cNvPr>
          <p:cNvSpPr txBox="1"/>
          <p:nvPr/>
        </p:nvSpPr>
        <p:spPr>
          <a:xfrm>
            <a:off x="9921535" y="5618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AA1F26-0CC1-4CC1-8266-09B957D7DD2E}"/>
              </a:ext>
            </a:extLst>
          </p:cNvPr>
          <p:cNvSpPr txBox="1"/>
          <p:nvPr/>
        </p:nvSpPr>
        <p:spPr>
          <a:xfrm>
            <a:off x="11420829" y="45216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898E35-ADAC-4207-86A0-ECDC85685269}"/>
              </a:ext>
            </a:extLst>
          </p:cNvPr>
          <p:cNvSpPr txBox="1"/>
          <p:nvPr/>
        </p:nvSpPr>
        <p:spPr>
          <a:xfrm>
            <a:off x="11771278" y="5576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DF8F6-EDD6-46BF-88CA-208AEA1CC780}"/>
              </a:ext>
            </a:extLst>
          </p:cNvPr>
          <p:cNvSpPr txBox="1"/>
          <p:nvPr/>
        </p:nvSpPr>
        <p:spPr>
          <a:xfrm>
            <a:off x="10246323" y="4496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811E0C-12D4-4B6D-85E6-A76E42853AD3}"/>
              </a:ext>
            </a:extLst>
          </p:cNvPr>
          <p:cNvSpPr txBox="1"/>
          <p:nvPr/>
        </p:nvSpPr>
        <p:spPr>
          <a:xfrm>
            <a:off x="10884715" y="62710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68C1398-AED1-4A1A-9703-654A99A93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2351">
            <a:off x="11286366" y="4820620"/>
            <a:ext cx="800915" cy="80091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4D380A1-CE28-405C-98C1-E4DDF386B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74" y="3342929"/>
            <a:ext cx="3255529" cy="346816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626F01-5524-40F2-8ACD-E7239A34C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078" y="2685956"/>
            <a:ext cx="3896100" cy="419439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BB6223-63EE-45C4-8932-E8E323F510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004" y="2505259"/>
            <a:ext cx="3840472" cy="4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86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1875 -0.51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7591 0.59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052 -0.4740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1888 0.550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4" grpId="0"/>
      <p:bldP spid="45" grpId="0"/>
      <p:bldP spid="46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87B650-997E-4456-B74C-64552631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41" y="419435"/>
            <a:ext cx="4781301" cy="1801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2B9D0-1DAC-43FF-B645-CA0504CEA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5" y="4813451"/>
            <a:ext cx="1381318" cy="1609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0FF18-7ABB-47A8-94A3-E1012C20B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00" y="3441449"/>
            <a:ext cx="880760" cy="1026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6E5E2-A2A2-4F94-B7EA-45A2C7EAC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6" y="2287378"/>
            <a:ext cx="690659" cy="804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CA6FD7-B6FE-41F9-AEA3-2665A987F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" y="4233572"/>
            <a:ext cx="2574919" cy="2469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05269C-8ACA-4AD2-B64A-059B2925D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0" y="5088871"/>
            <a:ext cx="409979" cy="529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783DD8-A5AC-47FC-9D19-D565A0ACC993}"/>
              </a:ext>
            </a:extLst>
          </p:cNvPr>
          <p:cNvSpPr txBox="1"/>
          <p:nvPr/>
        </p:nvSpPr>
        <p:spPr>
          <a:xfrm>
            <a:off x="602573" y="444411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9D569-E8CC-4EF8-9D27-99ED87FAFACD}"/>
              </a:ext>
            </a:extLst>
          </p:cNvPr>
          <p:cNvSpPr txBox="1"/>
          <p:nvPr/>
        </p:nvSpPr>
        <p:spPr>
          <a:xfrm>
            <a:off x="1785259" y="44138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A83FC-E168-4224-A7FF-A618AC2178AD}"/>
              </a:ext>
            </a:extLst>
          </p:cNvPr>
          <p:cNvSpPr txBox="1"/>
          <p:nvPr/>
        </p:nvSpPr>
        <p:spPr>
          <a:xfrm>
            <a:off x="1227295" y="61743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6279A-F861-4B3C-9E9E-561DB3C071E4}"/>
              </a:ext>
            </a:extLst>
          </p:cNvPr>
          <p:cNvSpPr txBox="1"/>
          <p:nvPr/>
        </p:nvSpPr>
        <p:spPr>
          <a:xfrm>
            <a:off x="293267" y="55036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E1A9-0BB0-4718-AF46-9CC725CA0D18}"/>
              </a:ext>
            </a:extLst>
          </p:cNvPr>
          <p:cNvSpPr txBox="1"/>
          <p:nvPr/>
        </p:nvSpPr>
        <p:spPr>
          <a:xfrm>
            <a:off x="2153704" y="54684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43602F-3000-4DDA-A348-748C7B06D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3" y="373131"/>
            <a:ext cx="4781301" cy="18019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A86901-A06D-40F1-ACDF-FC3108E244DF}"/>
              </a:ext>
            </a:extLst>
          </p:cNvPr>
          <p:cNvSpPr txBox="1"/>
          <p:nvPr/>
        </p:nvSpPr>
        <p:spPr>
          <a:xfrm>
            <a:off x="440097" y="400387"/>
            <a:ext cx="2681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372AE1-9DD7-46BF-B346-8AAF97EEBA04}"/>
              </a:ext>
            </a:extLst>
          </p:cNvPr>
          <p:cNvSpPr txBox="1"/>
          <p:nvPr/>
        </p:nvSpPr>
        <p:spPr>
          <a:xfrm>
            <a:off x="7736114" y="310308"/>
            <a:ext cx="395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545CDE4-72B8-4334-A286-B3254BE75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009">
            <a:off x="324674" y="4793774"/>
            <a:ext cx="800915" cy="80091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C640FE0-8FF7-4011-B759-17F95861F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4" y="242126"/>
            <a:ext cx="1793831" cy="2962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7B36A7-A70F-4EBA-9DB6-4B5DB1A55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63" y="3814695"/>
            <a:ext cx="1873375" cy="27290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EE1688-7805-4165-9AF7-3FE36993FF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0" y="4238862"/>
            <a:ext cx="1848391" cy="25389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1565F7E-71FF-4039-9FCB-155E4B6D0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0" y="4681386"/>
            <a:ext cx="1381318" cy="16099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580C93D-00D5-4AF8-A07F-97A2D7A14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3435413"/>
            <a:ext cx="880760" cy="102654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1335538-F234-419D-A585-6848AC194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2247322"/>
            <a:ext cx="690659" cy="8049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CDD2DC3-A046-4A0D-98D6-676361D8A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3" y="578202"/>
            <a:ext cx="1793831" cy="29629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961162C-2C9A-4F33-93A6-03D9217D7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4" y="3572129"/>
            <a:ext cx="1873375" cy="27290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EB67EDE-337F-4792-BFB6-B4BEFD230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9076"/>
            <a:ext cx="1848391" cy="2538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95E11-8DDC-4D20-8A4F-32D5DD77C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104" y="3156900"/>
            <a:ext cx="3255529" cy="3468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563B929-53BE-490D-8DC1-3E2FA8241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21" y="4341401"/>
            <a:ext cx="2574919" cy="24696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F16258A-4D2E-4DE2-A490-0ECD77143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90" y="5196700"/>
            <a:ext cx="409979" cy="5295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37272A-5CFF-45DC-8932-794E43030B19}"/>
              </a:ext>
            </a:extLst>
          </p:cNvPr>
          <p:cNvSpPr txBox="1"/>
          <p:nvPr/>
        </p:nvSpPr>
        <p:spPr>
          <a:xfrm>
            <a:off x="10231052" y="447157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AA1F26-0CC1-4CC1-8266-09B957D7DD2E}"/>
              </a:ext>
            </a:extLst>
          </p:cNvPr>
          <p:cNvSpPr txBox="1"/>
          <p:nvPr/>
        </p:nvSpPr>
        <p:spPr>
          <a:xfrm>
            <a:off x="11420829" y="45216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898E35-ADAC-4207-86A0-ECDC85685269}"/>
              </a:ext>
            </a:extLst>
          </p:cNvPr>
          <p:cNvSpPr txBox="1"/>
          <p:nvPr/>
        </p:nvSpPr>
        <p:spPr>
          <a:xfrm>
            <a:off x="11771278" y="5576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DF8F6-EDD6-46BF-88CA-208AEA1CC780}"/>
              </a:ext>
            </a:extLst>
          </p:cNvPr>
          <p:cNvSpPr txBox="1"/>
          <p:nvPr/>
        </p:nvSpPr>
        <p:spPr>
          <a:xfrm>
            <a:off x="9936966" y="55885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811E0C-12D4-4B6D-85E6-A76E42853AD3}"/>
              </a:ext>
            </a:extLst>
          </p:cNvPr>
          <p:cNvSpPr txBox="1"/>
          <p:nvPr/>
        </p:nvSpPr>
        <p:spPr>
          <a:xfrm>
            <a:off x="10884715" y="62710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68C1398-AED1-4A1A-9703-654A99A93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2351">
            <a:off x="11286366" y="4820620"/>
            <a:ext cx="800915" cy="80091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4D380A1-CE28-405C-98C1-E4DDF386B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747" y="3309619"/>
            <a:ext cx="3255529" cy="346816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626F01-5524-40F2-8ACD-E7239A34C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373" y="2639175"/>
            <a:ext cx="3896100" cy="419439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BB6223-63EE-45C4-8932-E8E323F510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129" y="2570054"/>
            <a:ext cx="3840472" cy="4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1875 -0.51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7591 0.59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052 -0.4740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1888 0.550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4" grpId="0"/>
      <p:bldP spid="45" grpId="0"/>
      <p:bldP spid="46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87B650-997E-4456-B74C-64552631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41" y="419435"/>
            <a:ext cx="4781301" cy="1801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2B9D0-1DAC-43FF-B645-CA0504CEA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5" y="4813451"/>
            <a:ext cx="1381318" cy="1609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0FF18-7ABB-47A8-94A3-E1012C20B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00" y="3441449"/>
            <a:ext cx="880760" cy="1026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6E5E2-A2A2-4F94-B7EA-45A2C7EAC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6" y="2287378"/>
            <a:ext cx="690659" cy="804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CA6FD7-B6FE-41F9-AEA3-2665A987F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" y="4233572"/>
            <a:ext cx="2574919" cy="2469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05269C-8ACA-4AD2-B64A-059B2925D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0" y="5088871"/>
            <a:ext cx="409979" cy="529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783DD8-A5AC-47FC-9D19-D565A0ACC993}"/>
              </a:ext>
            </a:extLst>
          </p:cNvPr>
          <p:cNvSpPr txBox="1"/>
          <p:nvPr/>
        </p:nvSpPr>
        <p:spPr>
          <a:xfrm>
            <a:off x="1759151" y="434656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9D569-E8CC-4EF8-9D27-99ED87FAFACD}"/>
              </a:ext>
            </a:extLst>
          </p:cNvPr>
          <p:cNvSpPr txBox="1"/>
          <p:nvPr/>
        </p:nvSpPr>
        <p:spPr>
          <a:xfrm>
            <a:off x="1252561" y="61164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A83FC-E168-4224-A7FF-A618AC2178AD}"/>
              </a:ext>
            </a:extLst>
          </p:cNvPr>
          <p:cNvSpPr txBox="1"/>
          <p:nvPr/>
        </p:nvSpPr>
        <p:spPr>
          <a:xfrm>
            <a:off x="2135708" y="54684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6279A-F861-4B3C-9E9E-561DB3C071E4}"/>
              </a:ext>
            </a:extLst>
          </p:cNvPr>
          <p:cNvSpPr txBox="1"/>
          <p:nvPr/>
        </p:nvSpPr>
        <p:spPr>
          <a:xfrm>
            <a:off x="293267" y="55036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E1A9-0BB0-4718-AF46-9CC725CA0D18}"/>
              </a:ext>
            </a:extLst>
          </p:cNvPr>
          <p:cNvSpPr txBox="1"/>
          <p:nvPr/>
        </p:nvSpPr>
        <p:spPr>
          <a:xfrm>
            <a:off x="613445" y="43844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43602F-3000-4DDA-A348-748C7B06D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3" y="373131"/>
            <a:ext cx="4781301" cy="18019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A86901-A06D-40F1-ACDF-FC3108E244DF}"/>
              </a:ext>
            </a:extLst>
          </p:cNvPr>
          <p:cNvSpPr txBox="1"/>
          <p:nvPr/>
        </p:nvSpPr>
        <p:spPr>
          <a:xfrm>
            <a:off x="440097" y="400387"/>
            <a:ext cx="2681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372AE1-9DD7-46BF-B346-8AAF97EEBA04}"/>
              </a:ext>
            </a:extLst>
          </p:cNvPr>
          <p:cNvSpPr txBox="1"/>
          <p:nvPr/>
        </p:nvSpPr>
        <p:spPr>
          <a:xfrm>
            <a:off x="7736114" y="310308"/>
            <a:ext cx="395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дұрыс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545CDE4-72B8-4334-A286-B3254BE75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009">
            <a:off x="324674" y="4793774"/>
            <a:ext cx="800915" cy="80091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C640FE0-8FF7-4011-B759-17F95861F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4" y="242126"/>
            <a:ext cx="1793831" cy="2962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7B36A7-A70F-4EBA-9DB6-4B5DB1A55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63" y="3814695"/>
            <a:ext cx="1873376" cy="27290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EE1688-7805-4165-9AF7-3FE36993FF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0" y="4238862"/>
            <a:ext cx="1848392" cy="25389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1565F7E-71FF-4039-9FCB-155E4B6D0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0" y="4681386"/>
            <a:ext cx="1381318" cy="16099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580C93D-00D5-4AF8-A07F-97A2D7A14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3435413"/>
            <a:ext cx="880760" cy="102654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1335538-F234-419D-A585-6848AC194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2247322"/>
            <a:ext cx="690659" cy="8049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CDD2DC3-A046-4A0D-98D6-676361D8A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3" y="578202"/>
            <a:ext cx="1793831" cy="29629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961162C-2C9A-4F33-93A6-03D9217D7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4" y="3572129"/>
            <a:ext cx="1873376" cy="2729035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EB67EDE-337F-4792-BFB6-B4BEFD230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9076"/>
            <a:ext cx="1848392" cy="25389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95E11-8DDC-4D20-8A4F-32D5DD77C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380" y="3296722"/>
            <a:ext cx="3255529" cy="3468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563B929-53BE-490D-8DC1-3E2FA8241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21" y="4341401"/>
            <a:ext cx="2574919" cy="24696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F16258A-4D2E-4DE2-A490-0ECD77143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90" y="5196700"/>
            <a:ext cx="409979" cy="5295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37272A-5CFF-45DC-8932-794E43030B19}"/>
              </a:ext>
            </a:extLst>
          </p:cNvPr>
          <p:cNvSpPr txBox="1"/>
          <p:nvPr/>
        </p:nvSpPr>
        <p:spPr>
          <a:xfrm>
            <a:off x="9921535" y="561838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AA1F26-0CC1-4CC1-8266-09B957D7DD2E}"/>
              </a:ext>
            </a:extLst>
          </p:cNvPr>
          <p:cNvSpPr txBox="1"/>
          <p:nvPr/>
        </p:nvSpPr>
        <p:spPr>
          <a:xfrm>
            <a:off x="11420829" y="45216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898E35-ADAC-4207-86A0-ECDC85685269}"/>
              </a:ext>
            </a:extLst>
          </p:cNvPr>
          <p:cNvSpPr txBox="1"/>
          <p:nvPr/>
        </p:nvSpPr>
        <p:spPr>
          <a:xfrm>
            <a:off x="11771278" y="5576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DF8F6-EDD6-46BF-88CA-208AEA1CC780}"/>
              </a:ext>
            </a:extLst>
          </p:cNvPr>
          <p:cNvSpPr txBox="1"/>
          <p:nvPr/>
        </p:nvSpPr>
        <p:spPr>
          <a:xfrm>
            <a:off x="10246323" y="4496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811E0C-12D4-4B6D-85E6-A76E42853AD3}"/>
              </a:ext>
            </a:extLst>
          </p:cNvPr>
          <p:cNvSpPr txBox="1"/>
          <p:nvPr/>
        </p:nvSpPr>
        <p:spPr>
          <a:xfrm>
            <a:off x="10884715" y="627103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68C1398-AED1-4A1A-9703-654A99A93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2351">
            <a:off x="11286366" y="4820620"/>
            <a:ext cx="800915" cy="80091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4D380A1-CE28-405C-98C1-E4DDF386B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728" y="3286524"/>
            <a:ext cx="3255529" cy="346816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626F01-5524-40F2-8ACD-E7239A34C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14" y="2656577"/>
            <a:ext cx="3896100" cy="419439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BB6223-63EE-45C4-8932-E8E323F510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7128" y="2643146"/>
            <a:ext cx="3840472" cy="4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3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1875 -0.51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7591 0.59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052 -0.4740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1888 0.550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4" grpId="0"/>
      <p:bldP spid="45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87B650-997E-4456-B74C-64552631DF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741" y="419435"/>
            <a:ext cx="4781301" cy="1801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02B9D0-1DAC-43FF-B645-CA0504CEA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85" y="4813451"/>
            <a:ext cx="1381318" cy="1609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20FF18-7ABB-47A8-94A3-E1012C20B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00" y="3441449"/>
            <a:ext cx="880760" cy="10265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66E5E2-A2A2-4F94-B7EA-45A2C7EAC6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6" y="2287378"/>
            <a:ext cx="690659" cy="8049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7CA6FD7-B6FE-41F9-AEA3-2665A987F0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" y="4233572"/>
            <a:ext cx="2574919" cy="246969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05269C-8ACA-4AD2-B64A-059B2925D1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20" y="5088871"/>
            <a:ext cx="409979" cy="5295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9783DD8-A5AC-47FC-9D19-D565A0ACC993}"/>
              </a:ext>
            </a:extLst>
          </p:cNvPr>
          <p:cNvSpPr txBox="1"/>
          <p:nvPr/>
        </p:nvSpPr>
        <p:spPr>
          <a:xfrm>
            <a:off x="602573" y="444411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9D569-E8CC-4EF8-9D27-99ED87FAFACD}"/>
              </a:ext>
            </a:extLst>
          </p:cNvPr>
          <p:cNvSpPr txBox="1"/>
          <p:nvPr/>
        </p:nvSpPr>
        <p:spPr>
          <a:xfrm>
            <a:off x="1785259" y="44138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BA83FC-E168-4224-A7FF-A618AC2178AD}"/>
              </a:ext>
            </a:extLst>
          </p:cNvPr>
          <p:cNvSpPr txBox="1"/>
          <p:nvPr/>
        </p:nvSpPr>
        <p:spPr>
          <a:xfrm>
            <a:off x="1227295" y="617439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D6279A-F861-4B3C-9E9E-561DB3C071E4}"/>
              </a:ext>
            </a:extLst>
          </p:cNvPr>
          <p:cNvSpPr txBox="1"/>
          <p:nvPr/>
        </p:nvSpPr>
        <p:spPr>
          <a:xfrm>
            <a:off x="293267" y="550362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42FE1A9-0BB0-4718-AF46-9CC725CA0D18}"/>
              </a:ext>
            </a:extLst>
          </p:cNvPr>
          <p:cNvSpPr txBox="1"/>
          <p:nvPr/>
        </p:nvSpPr>
        <p:spPr>
          <a:xfrm>
            <a:off x="2153704" y="54684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843602F-3000-4DDA-A348-748C7B06DB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53" y="373131"/>
            <a:ext cx="4781301" cy="180198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9EA86901-A06D-40F1-ACDF-FC3108E244DF}"/>
              </a:ext>
            </a:extLst>
          </p:cNvPr>
          <p:cNvSpPr txBox="1"/>
          <p:nvPr/>
        </p:nvSpPr>
        <p:spPr>
          <a:xfrm>
            <a:off x="440097" y="400387"/>
            <a:ext cx="26816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372AE1-9DD7-46BF-B346-8AAF97EEBA04}"/>
              </a:ext>
            </a:extLst>
          </p:cNvPr>
          <p:cNvSpPr txBox="1"/>
          <p:nvPr/>
        </p:nvSpPr>
        <p:spPr>
          <a:xfrm>
            <a:off x="7736114" y="310308"/>
            <a:ext cx="3950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 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қате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6545CDE4-72B8-4334-A286-B3254BE752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1009">
            <a:off x="324674" y="4793774"/>
            <a:ext cx="800915" cy="80091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C640FE0-8FF7-4011-B759-17F95861FE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394" y="242126"/>
            <a:ext cx="1793831" cy="29629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7B36A7-A70F-4EBA-9DB6-4B5DB1A55D4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63" y="3814695"/>
            <a:ext cx="1873375" cy="27290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1EE1688-7805-4165-9AF7-3FE36993FF8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60" y="4238862"/>
            <a:ext cx="1848391" cy="253892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E1565F7E-71FF-4039-9FCB-155E4B6D08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50" y="4681386"/>
            <a:ext cx="1381318" cy="160995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580C93D-00D5-4AF8-A07F-97A2D7A14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3435413"/>
            <a:ext cx="880760" cy="102654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11335538-F234-419D-A585-6848AC1945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707" y="2247322"/>
            <a:ext cx="690659" cy="80497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CDD2DC3-A046-4A0D-98D6-676361D8A8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93" y="578202"/>
            <a:ext cx="1793831" cy="296291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7961162C-2C9A-4F33-93A6-03D9217D76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694" y="3572129"/>
            <a:ext cx="1873375" cy="2729034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EEB67EDE-337F-4792-BFB6-B4BEFD2304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19076"/>
            <a:ext cx="1848391" cy="25389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995E11-8DDC-4D20-8A4F-32D5DD77C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487" y="3235100"/>
            <a:ext cx="3255529" cy="3468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2563B929-53BE-490D-8DC1-3E2FA82414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821" y="4341401"/>
            <a:ext cx="2574919" cy="246969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F16258A-4D2E-4DE2-A490-0ECD77143D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290" y="5196700"/>
            <a:ext cx="409979" cy="5295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E37272A-5CFF-45DC-8932-794E43030B19}"/>
              </a:ext>
            </a:extLst>
          </p:cNvPr>
          <p:cNvSpPr txBox="1"/>
          <p:nvPr/>
        </p:nvSpPr>
        <p:spPr>
          <a:xfrm>
            <a:off x="10875191" y="62387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AA1F26-0CC1-4CC1-8266-09B957D7DD2E}"/>
              </a:ext>
            </a:extLst>
          </p:cNvPr>
          <p:cNvSpPr txBox="1"/>
          <p:nvPr/>
        </p:nvSpPr>
        <p:spPr>
          <a:xfrm>
            <a:off x="11420829" y="452165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C898E35-ADAC-4207-86A0-ECDC85685269}"/>
              </a:ext>
            </a:extLst>
          </p:cNvPr>
          <p:cNvSpPr txBox="1"/>
          <p:nvPr/>
        </p:nvSpPr>
        <p:spPr>
          <a:xfrm>
            <a:off x="11771278" y="55762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DF8F6-EDD6-46BF-88CA-208AEA1CC780}"/>
              </a:ext>
            </a:extLst>
          </p:cNvPr>
          <p:cNvSpPr txBox="1"/>
          <p:nvPr/>
        </p:nvSpPr>
        <p:spPr>
          <a:xfrm>
            <a:off x="9936966" y="55885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2811E0C-12D4-4B6D-85E6-A76E42853AD3}"/>
              </a:ext>
            </a:extLst>
          </p:cNvPr>
          <p:cNvSpPr txBox="1"/>
          <p:nvPr/>
        </p:nvSpPr>
        <p:spPr>
          <a:xfrm>
            <a:off x="10274181" y="44967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B68C1398-AED1-4A1A-9703-654A99A93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12351">
            <a:off x="11286366" y="4820620"/>
            <a:ext cx="800915" cy="800915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4D380A1-CE28-405C-98C1-E4DDF386B9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987" y="3309618"/>
            <a:ext cx="3255529" cy="3468166"/>
          </a:xfrm>
          <a:prstGeom prst="rect">
            <a:avLst/>
          </a:prstGeom>
        </p:spPr>
      </p:pic>
      <p:pic>
        <p:nvPicPr>
          <p:cNvPr id="11" name="Рисунок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626F01-5524-40F2-8ACD-E7239A34C74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294" y="2649809"/>
            <a:ext cx="3896100" cy="4194395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9BB6223-63EE-45C4-8932-E8E323F5106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544" y="2537345"/>
            <a:ext cx="3840472" cy="427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2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59259E-6 L -0.01875 -0.5185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8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7591 0.5997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00052 -0.47408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01888 0.5509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000"/>
                            </p:stCondLst>
                            <p:childTnLst>
                              <p:par>
                                <p:cTn id="1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4000"/>
                            </p:stCondLst>
                            <p:childTnLst>
                              <p:par>
                                <p:cTn id="19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44" grpId="0"/>
      <p:bldP spid="45" grpId="0"/>
      <p:bldP spid="46" grpId="0"/>
      <p:bldP spid="4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220</Words>
  <Application>Microsoft Office PowerPoint</Application>
  <PresentationFormat>Широкоэкранный</PresentationFormat>
  <Paragraphs>110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14</cp:revision>
  <dcterms:created xsi:type="dcterms:W3CDTF">2023-04-16T04:30:43Z</dcterms:created>
  <dcterms:modified xsi:type="dcterms:W3CDTF">2023-04-16T12:22:58Z</dcterms:modified>
</cp:coreProperties>
</file>