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5602"/>
    <a:srgbClr val="CE5402"/>
    <a:srgbClr val="FFB1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694"/>
  </p:normalViewPr>
  <p:slideViewPr>
    <p:cSldViewPr snapToGrid="0">
      <p:cViewPr varScale="1">
        <p:scale>
          <a:sx n="82" d="100"/>
          <a:sy n="82" d="100"/>
        </p:scale>
        <p:origin x="-13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4A12-DC62-6348-B27B-C320FF450401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A6BC1-C599-C34B-A0BF-965EFF8097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334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4A12-DC62-6348-B27B-C320FF450401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A6BC1-C599-C34B-A0BF-965EFF8097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63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4A12-DC62-6348-B27B-C320FF450401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A6BC1-C599-C34B-A0BF-965EFF8097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707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4A12-DC62-6348-B27B-C320FF450401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A6BC1-C599-C34B-A0BF-965EFF8097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0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4A12-DC62-6348-B27B-C320FF450401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A6BC1-C599-C34B-A0BF-965EFF8097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75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4A12-DC62-6348-B27B-C320FF450401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A6BC1-C599-C34B-A0BF-965EFF8097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720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4A12-DC62-6348-B27B-C320FF450401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A6BC1-C599-C34B-A0BF-965EFF8097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163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4A12-DC62-6348-B27B-C320FF450401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A6BC1-C599-C34B-A0BF-965EFF8097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976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4A12-DC62-6348-B27B-C320FF450401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A6BC1-C599-C34B-A0BF-965EFF8097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098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4A12-DC62-6348-B27B-C320FF450401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A6BC1-C599-C34B-A0BF-965EFF8097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248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4A12-DC62-6348-B27B-C320FF450401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A6BC1-C599-C34B-A0BF-965EFF8097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333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C4A12-DC62-6348-B27B-C320FF450401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A6BC1-C599-C34B-A0BF-965EFF8097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7184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E9D24E81-ED05-A480-28C2-7B071F881262}"/>
              </a:ext>
            </a:extLst>
          </p:cNvPr>
          <p:cNvSpPr/>
          <p:nvPr/>
        </p:nvSpPr>
        <p:spPr>
          <a:xfrm>
            <a:off x="0" y="4163818"/>
            <a:ext cx="9144000" cy="148586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9BF4655-2FBA-14DC-ECFF-6CE8194F1DC8}"/>
              </a:ext>
            </a:extLst>
          </p:cNvPr>
          <p:cNvSpPr/>
          <p:nvPr/>
        </p:nvSpPr>
        <p:spPr>
          <a:xfrm>
            <a:off x="0" y="5649685"/>
            <a:ext cx="9144000" cy="1208315"/>
          </a:xfrm>
          <a:prstGeom prst="rect">
            <a:avLst/>
          </a:prstGeom>
          <a:solidFill>
            <a:srgbClr val="D15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8BF218E-199A-7831-64FE-7276198B6F01}"/>
              </a:ext>
            </a:extLst>
          </p:cNvPr>
          <p:cNvSpPr txBox="1"/>
          <p:nvPr/>
        </p:nvSpPr>
        <p:spPr>
          <a:xfrm>
            <a:off x="1097280" y="1390024"/>
            <a:ext cx="390579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6600" dirty="0">
                <a:solidFill>
                  <a:schemeClr val="bg1"/>
                </a:solidFill>
                <a:latin typeface="Bernard MT Condensed" panose="02050806060905020404" pitchFamily="18" charset="0"/>
              </a:rPr>
              <a:t>Жаңа сөздер</a:t>
            </a:r>
            <a:endParaRPr lang="ru-RU" sz="6600" dirty="0">
              <a:solidFill>
                <a:schemeClr val="bg1"/>
              </a:solidFill>
            </a:endParaRPr>
          </a:p>
        </p:txBody>
      </p:sp>
      <p:sp>
        <p:nvSpPr>
          <p:cNvPr id="7" name="Скругленный прямоугольник 6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635AF666-929E-78EE-235B-0B7FB352DE51}"/>
              </a:ext>
            </a:extLst>
          </p:cNvPr>
          <p:cNvSpPr/>
          <p:nvPr/>
        </p:nvSpPr>
        <p:spPr>
          <a:xfrm>
            <a:off x="1191919" y="4592085"/>
            <a:ext cx="2068544" cy="62933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/>
              <a:t>Бастау</a:t>
            </a:r>
            <a:endParaRPr lang="ru-RU" sz="2800" b="1" dirty="0"/>
          </a:p>
        </p:txBody>
      </p:sp>
      <p:pic>
        <p:nvPicPr>
          <p:cNvPr id="2052" name="Picture 4" descr="Round Green Pencil Cup clipart">
            <a:extLst>
              <a:ext uri="{FF2B5EF4-FFF2-40B4-BE49-F238E27FC236}">
                <a16:creationId xmlns:a16="http://schemas.microsoft.com/office/drawing/2014/main" xmlns="" id="{4FB78F98-E182-13D8-F36C-6E685AC88A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7131" y="936148"/>
            <a:ext cx="3144950" cy="5363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809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F1B5597D-18B9-2F24-E51F-0C82A0E9A11B}"/>
              </a:ext>
            </a:extLst>
          </p:cNvPr>
          <p:cNvSpPr/>
          <p:nvPr/>
        </p:nvSpPr>
        <p:spPr>
          <a:xfrm>
            <a:off x="0" y="4163818"/>
            <a:ext cx="9144000" cy="148586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73FA91DB-439D-6F8F-2895-F64D04C9EF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0458" y="3894404"/>
            <a:ext cx="3721036" cy="2192753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1F3D1BE9-2B6F-FE19-47FC-2989940290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8381" y="4518420"/>
            <a:ext cx="4322112" cy="849646"/>
          </a:xfrm>
          <a:prstGeom prst="rect">
            <a:avLst/>
          </a:prstGeom>
        </p:spPr>
      </p:pic>
      <p:grpSp>
        <p:nvGrpSpPr>
          <p:cNvPr id="6" name="Группа 5">
            <a:extLst>
              <a:ext uri="{FF2B5EF4-FFF2-40B4-BE49-F238E27FC236}">
                <a16:creationId xmlns:a16="http://schemas.microsoft.com/office/drawing/2014/main" xmlns="" id="{A7161041-E287-BBC9-4491-F7042FA92BB5}"/>
              </a:ext>
            </a:extLst>
          </p:cNvPr>
          <p:cNvGrpSpPr/>
          <p:nvPr/>
        </p:nvGrpSpPr>
        <p:grpSpPr>
          <a:xfrm>
            <a:off x="1998715" y="3640060"/>
            <a:ext cx="1904522" cy="5070093"/>
            <a:chOff x="1998715" y="-190943"/>
            <a:chExt cx="1904522" cy="5070093"/>
          </a:xfrm>
        </p:grpSpPr>
        <p:pic>
          <p:nvPicPr>
            <p:cNvPr id="14" name="Рисунок 13">
              <a:extLst>
                <a:ext uri="{FF2B5EF4-FFF2-40B4-BE49-F238E27FC236}">
                  <a16:creationId xmlns:a16="http://schemas.microsoft.com/office/drawing/2014/main" xmlns="" id="{182B20B2-53BF-DB70-22E7-623BA414B3D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998715" y="-190943"/>
              <a:ext cx="1904522" cy="4709363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700C94A6-3CA6-764F-F797-A8D46EF7983E}"/>
                </a:ext>
              </a:extLst>
            </p:cNvPr>
            <p:cNvSpPr txBox="1"/>
            <p:nvPr/>
          </p:nvSpPr>
          <p:spPr>
            <a:xfrm>
              <a:off x="2563156" y="-106830"/>
              <a:ext cx="970784" cy="4985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ru-RU" sz="2800" dirty="0" smtClean="0"/>
                <a:t>к</a:t>
              </a:r>
              <a:r>
                <a:rPr lang="kk-KZ" sz="2800" dirty="0" smtClean="0"/>
                <a:t>ітаппалма</a:t>
              </a:r>
              <a:r>
                <a:rPr lang="en-US" sz="2800" dirty="0" smtClean="0"/>
                <a:t> </a:t>
              </a:r>
              <a:endParaRPr lang="en-US" sz="2800" dirty="0"/>
            </a:p>
            <a:p>
              <a:pPr>
                <a:lnSpc>
                  <a:spcPct val="150000"/>
                </a:lnSpc>
              </a:pPr>
              <a:r>
                <a:rPr lang="en-US" sz="3200" dirty="0"/>
                <a:t>rat </a:t>
              </a:r>
            </a:p>
            <a:p>
              <a:pPr>
                <a:lnSpc>
                  <a:spcPct val="150000"/>
                </a:lnSpc>
              </a:pPr>
              <a:r>
                <a:rPr lang="en-US" sz="3200" dirty="0"/>
                <a:t>mat</a:t>
              </a:r>
            </a:p>
            <a:p>
              <a:pPr>
                <a:lnSpc>
                  <a:spcPct val="150000"/>
                </a:lnSpc>
              </a:pPr>
              <a:r>
                <a:rPr lang="en-US" sz="3200" dirty="0"/>
                <a:t>ham</a:t>
              </a:r>
            </a:p>
            <a:p>
              <a:pPr>
                <a:lnSpc>
                  <a:spcPct val="150000"/>
                </a:lnSpc>
              </a:pPr>
              <a:r>
                <a:rPr lang="en-US" sz="3200" dirty="0"/>
                <a:t>ram</a:t>
              </a:r>
              <a:endParaRPr lang="ru-RU" sz="3200" dirty="0"/>
            </a:p>
          </p:txBody>
        </p:sp>
      </p:grp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1DABA0DC-A119-6D42-D5E7-BAAFAB911777}"/>
              </a:ext>
            </a:extLst>
          </p:cNvPr>
          <p:cNvSpPr/>
          <p:nvPr/>
        </p:nvSpPr>
        <p:spPr>
          <a:xfrm>
            <a:off x="0" y="5649685"/>
            <a:ext cx="9144000" cy="1208315"/>
          </a:xfrm>
          <a:prstGeom prst="rect">
            <a:avLst/>
          </a:prstGeom>
          <a:solidFill>
            <a:srgbClr val="D15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0D854EEC-31E9-613B-E2C3-D187C38CF20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8458"/>
          <a:stretch>
            <a:fillRect/>
          </a:stretch>
        </p:blipFill>
        <p:spPr>
          <a:xfrm>
            <a:off x="1090458" y="4518420"/>
            <a:ext cx="3721036" cy="1568737"/>
          </a:xfrm>
          <a:custGeom>
            <a:avLst/>
            <a:gdLst>
              <a:gd name="connsiteX0" fmla="*/ 0 w 3721036"/>
              <a:gd name="connsiteY0" fmla="*/ 0 h 1568737"/>
              <a:gd name="connsiteX1" fmla="*/ 3243241 w 3721036"/>
              <a:gd name="connsiteY1" fmla="*/ 0 h 1568737"/>
              <a:gd name="connsiteX2" fmla="*/ 3243241 w 3721036"/>
              <a:gd name="connsiteY2" fmla="*/ 75904 h 1568737"/>
              <a:gd name="connsiteX3" fmla="*/ 3220677 w 3721036"/>
              <a:gd name="connsiteY3" fmla="*/ 78557 h 1568737"/>
              <a:gd name="connsiteX4" fmla="*/ 3036712 w 3721036"/>
              <a:gd name="connsiteY4" fmla="*/ 421442 h 1568737"/>
              <a:gd name="connsiteX5" fmla="*/ 3220291 w 3721036"/>
              <a:gd name="connsiteY5" fmla="*/ 793140 h 1568737"/>
              <a:gd name="connsiteX6" fmla="*/ 3243241 w 3721036"/>
              <a:gd name="connsiteY6" fmla="*/ 790442 h 1568737"/>
              <a:gd name="connsiteX7" fmla="*/ 3243241 w 3721036"/>
              <a:gd name="connsiteY7" fmla="*/ 1374403 h 1568737"/>
              <a:gd name="connsiteX8" fmla="*/ 3721036 w 3721036"/>
              <a:gd name="connsiteY8" fmla="*/ 1374403 h 1568737"/>
              <a:gd name="connsiteX9" fmla="*/ 3721036 w 3721036"/>
              <a:gd name="connsiteY9" fmla="*/ 1568737 h 1568737"/>
              <a:gd name="connsiteX10" fmla="*/ 0 w 3721036"/>
              <a:gd name="connsiteY10" fmla="*/ 1568737 h 1568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21036" h="1568737">
                <a:moveTo>
                  <a:pt x="0" y="0"/>
                </a:moveTo>
                <a:lnTo>
                  <a:pt x="3243241" y="0"/>
                </a:lnTo>
                <a:lnTo>
                  <a:pt x="3243241" y="75904"/>
                </a:lnTo>
                <a:lnTo>
                  <a:pt x="3220677" y="78557"/>
                </a:lnTo>
                <a:cubicBezTo>
                  <a:pt x="3125483" y="106652"/>
                  <a:pt x="3046872" y="247597"/>
                  <a:pt x="3036712" y="421442"/>
                </a:cubicBezTo>
                <a:cubicBezTo>
                  <a:pt x="3025101" y="620122"/>
                  <a:pt x="3107292" y="786537"/>
                  <a:pt x="3220291" y="793140"/>
                </a:cubicBezTo>
                <a:lnTo>
                  <a:pt x="3243241" y="790442"/>
                </a:lnTo>
                <a:lnTo>
                  <a:pt x="3243241" y="1374403"/>
                </a:lnTo>
                <a:lnTo>
                  <a:pt x="3721036" y="1374403"/>
                </a:lnTo>
                <a:lnTo>
                  <a:pt x="3721036" y="1568737"/>
                </a:lnTo>
                <a:lnTo>
                  <a:pt x="0" y="1568737"/>
                </a:lnTo>
                <a:close/>
              </a:path>
            </a:pathLst>
          </a:custGeom>
        </p:spPr>
      </p:pic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xmlns="" id="{ECCEA94F-93A1-AFEB-CE1C-8EF653B311A4}"/>
              </a:ext>
            </a:extLst>
          </p:cNvPr>
          <p:cNvSpPr/>
          <p:nvPr/>
        </p:nvSpPr>
        <p:spPr>
          <a:xfrm>
            <a:off x="7462432" y="376712"/>
            <a:ext cx="1344864" cy="62933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/>
              <a:t>оқу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737432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1 0.02362 L -0.00121 -0.1069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-652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harpen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85185E-6 L -0.06702 -1.85185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-0.09143 L -0.00121 -0.21944 " pathEditMode="relative" ptsTypes="AA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harpen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03 -1.85185E-6 L -0.12257 -1.85185E-6 " pathEditMode="relative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-0.21944 L -0.00121 -0.35092 " pathEditMode="relative" ptsTypes="AA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harpen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101 -1.85185E-6 L -0.17431 -1.85185E-6 " pathEditMode="relative" ptsTypes="AA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-0.34699 L -0.00277 -0.41851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358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harpen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431 -1.85185E-6 L -0.21875 -1.85185E-6 " pathEditMode="relative" ptsTypes="AA">
                                      <p:cBhvr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-0.4125 L 0.00035 -0.5236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555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harpen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788 -1.85185E-6 L -0.25764 -1.85185E-6 " pathEditMode="relative" ptsTypes="AA">
                                      <p:cBhvr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10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Artem Morozov</dc:creator>
  <cp:lastModifiedBy>Aigerim Abdikasym</cp:lastModifiedBy>
  <cp:revision>11</cp:revision>
  <dcterms:created xsi:type="dcterms:W3CDTF">2022-09-29T06:28:44Z</dcterms:created>
  <dcterms:modified xsi:type="dcterms:W3CDTF">2024-01-15T07:06:24Z</dcterms:modified>
</cp:coreProperties>
</file>