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type="screen4x3" cy="7451725" cx="104394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howGuides="1" snapToGrid="0">
      <p:cViewPr varScale="1">
        <p:scale>
          <a:sx n="72" d="100"/>
          <a:sy n="72" d="100"/>
        </p:scale>
        <p:origin x="1397" y="43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/>
          <p:nvPr>
            <p:ph type="ctrTitle" hasCustomPrompt="1"/>
          </p:nvPr>
        </p:nvSpPr>
        <p:spPr>
          <a:xfrm>
            <a:off x="1304925" y="1219531"/>
            <a:ext cx="782955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596" name="Подзаголовок 2"/>
          <p:cNvSpPr/>
          <p:nvPr>
            <p:ph type="subTitle" idx="1" hasCustomPrompt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algn="ctr" indent="0" marL="0">
              <a:buNone/>
              <a:defRPr sz="2610"/>
            </a:lvl1pPr>
            <a:lvl2pPr algn="ctr" indent="0" marL="496570">
              <a:buNone/>
              <a:defRPr sz="2175"/>
            </a:lvl2pPr>
            <a:lvl3pPr algn="ctr" indent="0" marL="993775">
              <a:buNone/>
              <a:defRPr sz="1955"/>
            </a:lvl3pPr>
            <a:lvl4pPr algn="ctr" indent="0" marL="1490345">
              <a:buNone/>
              <a:defRPr sz="1740"/>
            </a:lvl4pPr>
            <a:lvl5pPr algn="ctr" indent="0" marL="1986915">
              <a:buNone/>
              <a:defRPr sz="1740"/>
            </a:lvl5pPr>
            <a:lvl6pPr algn="ctr" indent="0" marL="2484120">
              <a:buNone/>
              <a:defRPr sz="1740"/>
            </a:lvl6pPr>
            <a:lvl7pPr algn="ctr" indent="0" marL="2980690">
              <a:buNone/>
              <a:defRPr sz="1740"/>
            </a:lvl7pPr>
            <a:lvl8pPr algn="ctr" indent="0" marL="3477260">
              <a:buNone/>
              <a:defRPr sz="1740"/>
            </a:lvl8pPr>
            <a:lvl9pPr algn="ctr" indent="0" marL="3974465">
              <a:buNone/>
              <a:defRPr sz="174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48597" name="Дата 3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598" name="Нижний колонтитул 4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Номер слайда 5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/>
          <p:nvPr>
            <p:ph type="title" hasCustomPrompt="1"/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21" name="Вертикальный текст 2"/>
          <p:cNvSpPr/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22" name="Дата 3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23" name="Нижний колонтитул 4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Номер слайда 5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Вертикальный заголовок 1"/>
          <p:cNvSpPr/>
          <p:nvPr>
            <p:ph type="title" orient="vert" hasCustomPrompt="1"/>
          </p:nvPr>
        </p:nvSpPr>
        <p:spPr>
          <a:xfrm>
            <a:off x="7470695" y="396736"/>
            <a:ext cx="2250996" cy="6314992"/>
          </a:xfrm>
        </p:spPr>
        <p:txBody>
          <a:bodyPr vert="eaVert"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05" name="Вертикальный текст 2"/>
          <p:cNvSpPr/>
          <p:nvPr>
            <p:ph type="body" orient="vert" idx="1" hasCustomPrompt="1"/>
          </p:nvPr>
        </p:nvSpPr>
        <p:spPr>
          <a:xfrm>
            <a:off x="717709" y="396736"/>
            <a:ext cx="6622494" cy="6314992"/>
          </a:xfrm>
        </p:spPr>
        <p:txBody>
          <a:bodyPr vert="eaVert"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06" name="Дата 3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07" name="Нижний колонтитул 4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Номер слайда 5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/>
          <p:nvPr>
            <p:ph type="title" hasCustomPrompt="1"/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10" name="Объект 2"/>
          <p:cNvSpPr/>
          <p:nvPr>
            <p:ph idx="1" hasCustomPrompt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11" name="Дата 3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12" name="Нижний колонтитул 4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3" name="Номер слайда 5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/>
          <p:nvPr>
            <p:ph type="title" hasCustomPrompt="1"/>
          </p:nvPr>
        </p:nvSpPr>
        <p:spPr>
          <a:xfrm>
            <a:off x="712271" y="1857758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26" name="Текст 2"/>
          <p:cNvSpPr/>
          <p:nvPr>
            <p:ph type="body" idx="1" hasCustomPrompt="1"/>
          </p:nvPr>
        </p:nvSpPr>
        <p:spPr>
          <a:xfrm>
            <a:off x="712271" y="4986792"/>
            <a:ext cx="9003983" cy="1630064"/>
          </a:xfrm>
        </p:spPr>
        <p:txBody>
          <a:bodyPr/>
          <a:lstStyle>
            <a:lvl1pPr indent="0" marL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indent="0" marL="49657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indent="0" marL="993775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3pPr>
            <a:lvl4pPr indent="0" marL="1490345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indent="0" marL="1986915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indent="0" marL="248412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indent="0" marL="298069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indent="0" marL="347726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indent="0" marL="3974465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48627" name="Дата 3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28" name="Нижний колонтитул 4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Номер слайда 5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/>
          <p:nvPr>
            <p:ph type="title" hasCustomPrompt="1"/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31" name="Объект 2"/>
          <p:cNvSpPr/>
          <p:nvPr>
            <p:ph sz="half" idx="1" hasCustomPrompt="1"/>
          </p:nvPr>
        </p:nvSpPr>
        <p:spPr>
          <a:xfrm>
            <a:off x="717709" y="1983677"/>
            <a:ext cx="4436745" cy="4728051"/>
          </a:xfrm>
        </p:spPr>
        <p:txBody>
          <a:bodyPr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32" name="Объект 3"/>
          <p:cNvSpPr/>
          <p:nvPr>
            <p:ph sz="half" idx="2" hasCustomPrompt="1"/>
          </p:nvPr>
        </p:nvSpPr>
        <p:spPr>
          <a:xfrm>
            <a:off x="5284946" y="1983677"/>
            <a:ext cx="4436745" cy="4728051"/>
          </a:xfrm>
        </p:spPr>
        <p:txBody>
          <a:bodyPr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33" name="Дата 4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34" name="Нижний колонтитул 5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Номер слайда 6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/>
          <p:nvPr>
            <p:ph type="title" hasCustomPrompt="1"/>
          </p:nvPr>
        </p:nvSpPr>
        <p:spPr>
          <a:xfrm>
            <a:off x="719068" y="396736"/>
            <a:ext cx="9003983" cy="1440322"/>
          </a:xfrm>
        </p:spPr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37" name="Текст 2"/>
          <p:cNvSpPr/>
          <p:nvPr>
            <p:ph type="body" idx="1" hasCustomPrompt="1"/>
          </p:nvPr>
        </p:nvSpPr>
        <p:spPr>
          <a:xfrm>
            <a:off x="719069" y="1826708"/>
            <a:ext cx="4416355" cy="895241"/>
          </a:xfrm>
        </p:spPr>
        <p:txBody>
          <a:bodyPr anchor="b"/>
          <a:lstStyle>
            <a:lvl1pPr indent="0" marL="0">
              <a:buNone/>
              <a:defRPr b="1" sz="2610"/>
            </a:lvl1pPr>
            <a:lvl2pPr indent="0" marL="496570">
              <a:buNone/>
              <a:defRPr b="1" sz="2175"/>
            </a:lvl2pPr>
            <a:lvl3pPr indent="0" marL="993775">
              <a:buNone/>
              <a:defRPr b="1" sz="1955"/>
            </a:lvl3pPr>
            <a:lvl4pPr indent="0" marL="1490345">
              <a:buNone/>
              <a:defRPr b="1" sz="1740"/>
            </a:lvl4pPr>
            <a:lvl5pPr indent="0" marL="1986915">
              <a:buNone/>
              <a:defRPr b="1" sz="1740"/>
            </a:lvl5pPr>
            <a:lvl6pPr indent="0" marL="2484120">
              <a:buNone/>
              <a:defRPr b="1" sz="1740"/>
            </a:lvl6pPr>
            <a:lvl7pPr indent="0" marL="2980690">
              <a:buNone/>
              <a:defRPr b="1" sz="1740"/>
            </a:lvl7pPr>
            <a:lvl8pPr indent="0" marL="3477260">
              <a:buNone/>
              <a:defRPr b="1" sz="1740"/>
            </a:lvl8pPr>
            <a:lvl9pPr indent="0" marL="3974465">
              <a:buNone/>
              <a:defRPr b="1" sz="174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48638" name="Объект 3"/>
          <p:cNvSpPr/>
          <p:nvPr>
            <p:ph sz="half" idx="2" hasCustomPrompt="1"/>
          </p:nvPr>
        </p:nvSpPr>
        <p:spPr>
          <a:xfrm>
            <a:off x="719069" y="2721949"/>
            <a:ext cx="4416355" cy="4003578"/>
          </a:xfrm>
        </p:spPr>
        <p:txBody>
          <a:bodyPr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39" name="Текст 4"/>
          <p:cNvSpPr/>
          <p:nvPr>
            <p:ph type="body" sz="quarter" idx="3" hasCustomPrompt="1"/>
          </p:nvPr>
        </p:nvSpPr>
        <p:spPr>
          <a:xfrm>
            <a:off x="5284946" y="1826708"/>
            <a:ext cx="4438105" cy="895241"/>
          </a:xfrm>
        </p:spPr>
        <p:txBody>
          <a:bodyPr anchor="b"/>
          <a:lstStyle>
            <a:lvl1pPr indent="0" marL="0">
              <a:buNone/>
              <a:defRPr b="1" sz="2610"/>
            </a:lvl1pPr>
            <a:lvl2pPr indent="0" marL="496570">
              <a:buNone/>
              <a:defRPr b="1" sz="2175"/>
            </a:lvl2pPr>
            <a:lvl3pPr indent="0" marL="993775">
              <a:buNone/>
              <a:defRPr b="1" sz="1955"/>
            </a:lvl3pPr>
            <a:lvl4pPr indent="0" marL="1490345">
              <a:buNone/>
              <a:defRPr b="1" sz="1740"/>
            </a:lvl4pPr>
            <a:lvl5pPr indent="0" marL="1986915">
              <a:buNone/>
              <a:defRPr b="1" sz="1740"/>
            </a:lvl5pPr>
            <a:lvl6pPr indent="0" marL="2484120">
              <a:buNone/>
              <a:defRPr b="1" sz="1740"/>
            </a:lvl6pPr>
            <a:lvl7pPr indent="0" marL="2980690">
              <a:buNone/>
              <a:defRPr b="1" sz="1740"/>
            </a:lvl7pPr>
            <a:lvl8pPr indent="0" marL="3477260">
              <a:buNone/>
              <a:defRPr b="1" sz="1740"/>
            </a:lvl8pPr>
            <a:lvl9pPr indent="0" marL="3974465">
              <a:buNone/>
              <a:defRPr b="1" sz="174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48640" name="Объект 5"/>
          <p:cNvSpPr/>
          <p:nvPr>
            <p:ph sz="quarter" idx="4" hasCustomPrompt="1"/>
          </p:nvPr>
        </p:nvSpPr>
        <p:spPr>
          <a:xfrm>
            <a:off x="5284946" y="2721949"/>
            <a:ext cx="4438105" cy="4003578"/>
          </a:xfrm>
        </p:spPr>
        <p:txBody>
          <a:bodyPr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41" name="Дата 6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42" name="Нижний колонтитул 7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Номер слайда 8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/>
          <p:nvPr>
            <p:ph type="title" hasCustomPrompt="1"/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01" name="Дата 2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02" name="Нижний колонтитул 3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3" name="Номер слайда 4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582" name="Нижний колонтитул 2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Номер слайда 3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/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45" name="Объект 2"/>
          <p:cNvSpPr/>
          <p:nvPr>
            <p:ph idx="1" hasCustomPrompt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>
              <a:defRPr sz="3475"/>
            </a:lvl1pPr>
            <a:lvl2pPr>
              <a:defRPr sz="3040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46" name="Текст 3"/>
          <p:cNvSpPr/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indent="0" marL="0">
              <a:buNone/>
              <a:defRPr sz="1740"/>
            </a:lvl1pPr>
            <a:lvl2pPr indent="0" marL="496570">
              <a:buNone/>
              <a:defRPr sz="1520"/>
            </a:lvl2pPr>
            <a:lvl3pPr indent="0" marL="993775">
              <a:buNone/>
              <a:defRPr sz="1305"/>
            </a:lvl3pPr>
            <a:lvl4pPr indent="0" marL="1490345">
              <a:buNone/>
              <a:defRPr sz="1085"/>
            </a:lvl4pPr>
            <a:lvl5pPr indent="0" marL="1986915">
              <a:buNone/>
              <a:defRPr sz="1085"/>
            </a:lvl5pPr>
            <a:lvl6pPr indent="0" marL="2484120">
              <a:buNone/>
              <a:defRPr sz="1085"/>
            </a:lvl6pPr>
            <a:lvl7pPr indent="0" marL="2980690">
              <a:buNone/>
              <a:defRPr sz="1085"/>
            </a:lvl7pPr>
            <a:lvl8pPr indent="0" marL="3477260">
              <a:buNone/>
              <a:defRPr sz="1085"/>
            </a:lvl8pPr>
            <a:lvl9pPr indent="0" marL="3974465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48647" name="Дата 4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48" name="Нижний колонтитул 5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Номер слайда 6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/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15" name="Рисунок 2"/>
          <p:cNvSpPr/>
          <p:nvPr>
            <p:ph type="pic" idx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 indent="0" marL="0">
              <a:buNone/>
              <a:defRPr sz="3475"/>
            </a:lvl1pPr>
            <a:lvl2pPr indent="0" marL="496570">
              <a:buNone/>
              <a:defRPr sz="3040"/>
            </a:lvl2pPr>
            <a:lvl3pPr indent="0" marL="993775">
              <a:buNone/>
              <a:defRPr sz="2610"/>
            </a:lvl3pPr>
            <a:lvl4pPr indent="0" marL="1490345">
              <a:buNone/>
              <a:defRPr sz="2175"/>
            </a:lvl4pPr>
            <a:lvl5pPr indent="0" marL="1986915">
              <a:buNone/>
              <a:defRPr sz="2175"/>
            </a:lvl5pPr>
            <a:lvl6pPr indent="0" marL="2484120">
              <a:buNone/>
              <a:defRPr sz="2175"/>
            </a:lvl6pPr>
            <a:lvl7pPr indent="0" marL="2980690">
              <a:buNone/>
              <a:defRPr sz="2175"/>
            </a:lvl7pPr>
            <a:lvl8pPr indent="0" marL="3477260">
              <a:buNone/>
              <a:defRPr sz="2175"/>
            </a:lvl8pPr>
            <a:lvl9pPr indent="0" marL="3974465">
              <a:buNone/>
              <a:defRPr sz="2175"/>
            </a:lvl9pPr>
          </a:lstStyle>
          <a:p>
            <a:endParaRPr lang="en-US"/>
          </a:p>
        </p:txBody>
      </p:sp>
      <p:sp>
        <p:nvSpPr>
          <p:cNvPr id="1048616" name="Текст 3"/>
          <p:cNvSpPr/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indent="0" marL="0">
              <a:buNone/>
              <a:defRPr sz="1740"/>
            </a:lvl1pPr>
            <a:lvl2pPr indent="0" marL="496570">
              <a:buNone/>
              <a:defRPr sz="1520"/>
            </a:lvl2pPr>
            <a:lvl3pPr indent="0" marL="993775">
              <a:buNone/>
              <a:defRPr sz="1305"/>
            </a:lvl3pPr>
            <a:lvl4pPr indent="0" marL="1490345">
              <a:buNone/>
              <a:defRPr sz="1085"/>
            </a:lvl4pPr>
            <a:lvl5pPr indent="0" marL="1986915">
              <a:buNone/>
              <a:defRPr sz="1085"/>
            </a:lvl5pPr>
            <a:lvl6pPr indent="0" marL="2484120">
              <a:buNone/>
              <a:defRPr sz="1085"/>
            </a:lvl6pPr>
            <a:lvl7pPr indent="0" marL="2980690">
              <a:buNone/>
              <a:defRPr sz="1085"/>
            </a:lvl7pPr>
            <a:lvl8pPr indent="0" marL="3477260">
              <a:buNone/>
              <a:defRPr sz="1085"/>
            </a:lvl8pPr>
            <a:lvl9pPr indent="0" marL="3974465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48617" name="Дата 4"/>
          <p:cNvSpPr/>
          <p:nvPr>
            <p:ph type="dt" sz="half" idx="10"/>
          </p:nvPr>
        </p:nvSpPr>
        <p:spPr/>
        <p:txBody>
          <a:bodyPr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618" name="Нижний колонтитул 5"/>
          <p:cNvSpPr/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Номер слайда 6"/>
          <p:cNvSpPr/>
          <p:nvPr>
            <p:ph type="sldNum" sz="quarter" idx="12"/>
          </p:nvPr>
        </p:nvSpPr>
        <p:spPr/>
        <p:txBody>
          <a:bodyPr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/>
          <p:nvPr>
            <p:ph type="title"/>
          </p:nvPr>
        </p:nvSpPr>
        <p:spPr>
          <a:xfrm>
            <a:off x="717709" y="396736"/>
            <a:ext cx="9003983" cy="1440322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577" name="Текст 2"/>
          <p:cNvSpPr/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578" name="Дата 3"/>
          <p:cNvSpPr/>
          <p:nvPr>
            <p:ph type="dt" sz="half" idx="2"/>
          </p:nvPr>
        </p:nvSpPr>
        <p:spPr>
          <a:xfrm>
            <a:off x="717709" y="6906646"/>
            <a:ext cx="2348865" cy="39673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1048579" name="Нижний колонтитул 4"/>
          <p:cNvSpPr/>
          <p:nvPr>
            <p:ph type="ftr" sz="quarter" idx="3"/>
          </p:nvPr>
        </p:nvSpPr>
        <p:spPr>
          <a:xfrm>
            <a:off x="3458051" y="6906646"/>
            <a:ext cx="3523298" cy="39673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Номер слайда 5"/>
          <p:cNvSpPr/>
          <p:nvPr>
            <p:ph type="sldNum" sz="quarter" idx="4"/>
          </p:nvPr>
        </p:nvSpPr>
        <p:spPr>
          <a:xfrm>
            <a:off x="7372826" y="6906646"/>
            <a:ext cx="2348865" cy="39673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3140" eaLnBrk="1" hangingPunct="1" latinLnBrk="0" rtl="0">
        <a:lnSpc>
          <a:spcPct val="90000"/>
        </a:lnSpc>
        <a:spcBef>
          <a:spcPct val="0"/>
        </a:spcBef>
        <a:buNone/>
        <a:defRPr sz="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93140" eaLnBrk="1" hangingPunct="1" indent="-248285" latinLnBrk="0" marL="248285" rtl="0">
        <a:lnSpc>
          <a:spcPct val="90000"/>
        </a:lnSpc>
        <a:spcBef>
          <a:spcPts val="1085"/>
        </a:spcBef>
        <a:buFont typeface="Arial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93140" eaLnBrk="1" hangingPunct="1" indent="-248285" latinLnBrk="0" marL="745490" rtl="0">
        <a:lnSpc>
          <a:spcPct val="90000"/>
        </a:lnSpc>
        <a:spcBef>
          <a:spcPts val="545"/>
        </a:spcBef>
        <a:buFont typeface="Arial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93140" eaLnBrk="1" hangingPunct="1" indent="-248285" latinLnBrk="0" marL="1242060" rtl="0">
        <a:lnSpc>
          <a:spcPct val="90000"/>
        </a:lnSpc>
        <a:spcBef>
          <a:spcPts val="545"/>
        </a:spcBef>
        <a:buFont typeface="Arial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93140" eaLnBrk="1" hangingPunct="1" indent="-248285" latinLnBrk="0" marL="1738630" rtl="0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93140" eaLnBrk="1" hangingPunct="1" indent="-248285" latinLnBrk="0" marL="2235835" rtl="0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93140" eaLnBrk="1" hangingPunct="1" indent="-248285" latinLnBrk="0" marL="2732405" rtl="0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93140" eaLnBrk="1" hangingPunct="1" indent="-248285" latinLnBrk="0" marL="3228975" rtl="0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93140" eaLnBrk="1" hangingPunct="1" indent="-248285" latinLnBrk="0" marL="3726180" rtl="0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93140" eaLnBrk="1" hangingPunct="1" indent="-248285" latinLnBrk="0" marL="4222750" rtl="0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93140" eaLnBrk="1" hangingPunct="1" latinLnBrk="0" marL="0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93140" eaLnBrk="1" hangingPunct="1" latinLnBrk="0" marL="496570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93140" eaLnBrk="1" hangingPunct="1" latinLnBrk="0" marL="993775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93140" eaLnBrk="1" hangingPunct="1" latinLnBrk="0" marL="1490345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93140" eaLnBrk="1" hangingPunct="1" latinLnBrk="0" marL="1986915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93140" eaLnBrk="1" hangingPunct="1" latinLnBrk="0" marL="2484120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93140" eaLnBrk="1" hangingPunct="1" latinLnBrk="0" marL="2980690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93140" eaLnBrk="1" hangingPunct="1" latinLnBrk="0" marL="3477260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93140" eaLnBrk="1" hangingPunct="1" latinLnBrk="0" marL="3974465" rtl="0"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84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3" name="Рисунок 6" descr="2023-10-04 12:31:28.140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17495" y="1950720"/>
            <a:ext cx="4732655" cy="3550285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93" name="Пятиугольник 2"/>
          <p:cNvSpPr/>
          <p:nvPr/>
        </p:nvSpPr>
        <p:spPr>
          <a:xfrm>
            <a:off x="1807534" y="223284"/>
            <a:ext cx="6795313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1" name="Рисунок 4" descr="2023-10-04 12:35:47.291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71470" y="1975485"/>
            <a:ext cx="4667885" cy="3500755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pic>
        <p:nvPicPr>
          <p:cNvPr id="2097173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766015" y="180324"/>
            <a:ext cx="6907367" cy="6437934"/>
          </a:xfrm>
          <a:prstGeom prst="rect"/>
        </p:spPr>
      </p:pic>
      <p:pic>
        <p:nvPicPr>
          <p:cNvPr id="2097174" name="Рисунок 2" descr="2023-10-04 12:36:17.77200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906395" y="1990725"/>
            <a:ext cx="4627245" cy="3470275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94" name="Пятиугольник 2"/>
          <p:cNvSpPr/>
          <p:nvPr/>
        </p:nvSpPr>
        <p:spPr>
          <a:xfrm>
            <a:off x="1796902" y="223284"/>
            <a:ext cx="6805946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6" name="Рисунок 4" descr="2023-10-04 12:36:34.027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25495" y="1551305"/>
            <a:ext cx="3715385" cy="2601595"/>
          </a:xfrm>
          <a:prstGeom prst="rect"/>
        </p:spPr>
      </p:pic>
      <p:pic>
        <p:nvPicPr>
          <p:cNvPr id="2097177" name="Рисунок 6" descr="2023-10-04 12:36:49.64000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398520" y="3839210"/>
            <a:ext cx="3642360" cy="273177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85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5" name="Рисунок 4" descr="2023-10-04 12:32:16.199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89885" y="1978660"/>
            <a:ext cx="4659630" cy="349504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86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7" name="Рисунок 5" descr="2023-10-04 12:32:49.885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00985" y="1938655"/>
            <a:ext cx="4766310" cy="357441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87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9" name="Рисунок 5" descr="2023-10-04 12:33:11.299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88285" y="2113915"/>
            <a:ext cx="4791710" cy="359346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88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1" name="Рисунок 4" descr="2023-10-04 12:33:30.937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70860" y="2114550"/>
            <a:ext cx="4297680" cy="322326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89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3" name="Рисунок 4" descr="2023-10-04 12:33:47.430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51455" y="1901825"/>
            <a:ext cx="4865370" cy="364871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90" name="Пятиугольник 2"/>
          <p:cNvSpPr/>
          <p:nvPr/>
        </p:nvSpPr>
        <p:spPr>
          <a:xfrm>
            <a:off x="1818167" y="223284"/>
            <a:ext cx="6784681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5" name="Рисунок 5" descr="2023-10-04 12:34:07.644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14320" y="1910715"/>
            <a:ext cx="4791710" cy="363093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91" name="Пятиугольник 2"/>
          <p:cNvSpPr/>
          <p:nvPr/>
        </p:nvSpPr>
        <p:spPr>
          <a:xfrm>
            <a:off x="1818166" y="223284"/>
            <a:ext cx="6784681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7" name="Рисунок 4" descr="2023-10-04 12:34:50.605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914015" y="1965960"/>
            <a:ext cx="4627880" cy="347091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/>
        </p:spPr>
      </p:pic>
      <p:sp>
        <p:nvSpPr>
          <p:cNvPr id="1048592" name="Пятиугольник 2"/>
          <p:cNvSpPr/>
          <p:nvPr/>
        </p:nvSpPr>
        <p:spPr>
          <a:xfrm>
            <a:off x="1807534" y="223284"/>
            <a:ext cx="6795313" cy="6347638"/>
          </a:xfrm>
          <a:prstGeom prst="pentagon"/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9" name="Рисунок 5" descr="2023-10-04 12:35:14.95400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85110" y="1911350"/>
            <a:ext cx="4839970" cy="362966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t t</dc:creator>
  <cp:lastModifiedBy>iPhone</cp:lastModifiedBy>
  <dcterms:created xsi:type="dcterms:W3CDTF">1969-12-31T18:00:00Z</dcterms:created>
  <dcterms:modified xsi:type="dcterms:W3CDTF">2023-10-04T11:43:56Z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69477c4dcd574ed58cd27cb6d81c28b9</vt:lpwstr>
  </property>
  <property fmtid="{D5CDD505-2E9C-101B-9397-08002B2CF9AE}" pid="3" name="KSOProductBuildVer">
    <vt:lpwstr>2052-11.33.31</vt:lpwstr>
  </property>
</Properties>
</file>