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</p:sldIdLst>
  <p:sldSz cx="10439400" cy="7451725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97" y="43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ctrTitle" hasCustomPrompt="1"/>
          </p:nvPr>
        </p:nvSpPr>
        <p:spPr>
          <a:xfrm>
            <a:off x="1304925" y="1219531"/>
            <a:ext cx="782955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14:cpLocks xmlns:a14="http://schemas.microsoft.com/office/drawing/2010/main" noGrp="1"/>
          </p:cNvSpPr>
          <p:nvPr>
            <p:ph type="subTitle" idx="1" hasCustomPrompt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10"/>
            </a:lvl1pPr>
            <a:lvl2pPr marL="496570" indent="0" algn="ctr">
              <a:buNone/>
              <a:defRPr sz="2175"/>
            </a:lvl2pPr>
            <a:lvl3pPr marL="993775" indent="0" algn="ctr">
              <a:buNone/>
              <a:defRPr sz="1955"/>
            </a:lvl3pPr>
            <a:lvl4pPr marL="1490345" indent="0" algn="ctr">
              <a:buNone/>
              <a:defRPr sz="1740"/>
            </a:lvl4pPr>
            <a:lvl5pPr marL="1986915" indent="0" algn="ctr">
              <a:buNone/>
              <a:defRPr sz="1740"/>
            </a:lvl5pPr>
            <a:lvl6pPr marL="2484120" indent="0" algn="ctr">
              <a:buNone/>
              <a:defRPr sz="1740"/>
            </a:lvl6pPr>
            <a:lvl7pPr marL="2980690" indent="0" algn="ctr">
              <a:buNone/>
              <a:defRPr sz="1740"/>
            </a:lvl7pPr>
            <a:lvl8pPr marL="3477260" indent="0" algn="ctr">
              <a:buNone/>
              <a:defRPr sz="1740"/>
            </a:lvl8pPr>
            <a:lvl9pPr marL="3974465" indent="0" algn="ctr">
              <a:buNone/>
              <a:defRPr sz="174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14:cpLocks xmlns:a14="http://schemas.microsoft.com/office/drawing/2010/main"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14:cpLocks xmlns:a14="http://schemas.microsoft.com/office/drawing/2010/main" noGrp="1"/>
          </p:cNvSpPr>
          <p:nvPr>
            <p:ph type="title" orient="vert" hasCustomPrompt="1"/>
          </p:nvPr>
        </p:nvSpPr>
        <p:spPr>
          <a:xfrm>
            <a:off x="7470695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14:cpLocks xmlns:a14="http://schemas.microsoft.com/office/drawing/2010/main" noGrp="1"/>
          </p:cNvSpPr>
          <p:nvPr>
            <p:ph type="body" orient="vert" idx="1" hasCustomPrompt="1"/>
          </p:nvPr>
        </p:nvSpPr>
        <p:spPr>
          <a:xfrm>
            <a:off x="717709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14:cpLocks xmlns:a14="http://schemas.microsoft.com/office/drawing/2010/main"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712271" y="1857758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14:cpLocks xmlns:a14="http://schemas.microsoft.com/office/drawing/2010/main" noGrp="1"/>
          </p:cNvSpPr>
          <p:nvPr>
            <p:ph type="body" idx="1" hasCustomPrompt="1"/>
          </p:nvPr>
        </p:nvSpPr>
        <p:spPr>
          <a:xfrm>
            <a:off x="712271" y="4986792"/>
            <a:ext cx="9003983" cy="1630064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657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377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3pPr>
            <a:lvl4pPr marL="149034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69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41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069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7726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446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14:cpLocks xmlns:a14="http://schemas.microsoft.com/office/drawing/2010/main" noGrp="1"/>
          </p:cNvSpPr>
          <p:nvPr>
            <p:ph sz="half" idx="1" hasCustomPrompt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14:cpLocks xmlns:a14="http://schemas.microsoft.com/office/drawing/2010/main" noGrp="1"/>
          </p:cNvSpPr>
          <p:nvPr>
            <p:ph sz="half" idx="2" hasCustomPrompt="1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719068" y="396736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14:cpLocks xmlns:a14="http://schemas.microsoft.com/office/drawing/2010/main" noGrp="1"/>
          </p:cNvSpPr>
          <p:nvPr>
            <p:ph type="body" idx="1" hasCustomPrompt="1"/>
          </p:nvPr>
        </p:nvSpPr>
        <p:spPr>
          <a:xfrm>
            <a:off x="719069" y="1826708"/>
            <a:ext cx="441635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14:cpLocks xmlns:a14="http://schemas.microsoft.com/office/drawing/2010/main" noGrp="1"/>
          </p:cNvSpPr>
          <p:nvPr>
            <p:ph sz="half" idx="2" hasCustomPrompt="1"/>
          </p:nvPr>
        </p:nvSpPr>
        <p:spPr>
          <a:xfrm>
            <a:off x="719069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14:cpLocks xmlns:a14="http://schemas.microsoft.com/office/drawing/2010/main" noGrp="1"/>
          </p:cNvSpPr>
          <p:nvPr>
            <p:ph type="body" sz="quarter" idx="3" hasCustomPrompt="1"/>
          </p:nvPr>
        </p:nvSpPr>
        <p:spPr>
          <a:xfrm>
            <a:off x="5284946" y="1826708"/>
            <a:ext cx="443810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14:cpLocks xmlns:a14="http://schemas.microsoft.com/office/drawing/2010/main" noGrp="1"/>
          </p:cNvSpPr>
          <p:nvPr>
            <p:ph sz="quarter" idx="4" hasCustomPrompt="1"/>
          </p:nvPr>
        </p:nvSpPr>
        <p:spPr>
          <a:xfrm>
            <a:off x="5284946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14:cpLocks xmlns:a14="http://schemas.microsoft.com/office/drawing/2010/main" noGrp="1"/>
          </p:cNvSpPr>
          <p:nvPr>
            <p:ph idx="1" hasCustomPrompt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>
              <a:defRPr sz="3475"/>
            </a:lvl1pPr>
            <a:lvl2pPr>
              <a:defRPr sz="3040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14:cpLocks xmlns:a14="http://schemas.microsoft.com/office/drawing/2010/main"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 marL="0" indent="0">
              <a:buNone/>
              <a:defRPr sz="3475"/>
            </a:lvl1pPr>
            <a:lvl2pPr marL="496570" indent="0">
              <a:buNone/>
              <a:defRPr sz="3040"/>
            </a:lvl2pPr>
            <a:lvl3pPr marL="993775" indent="0">
              <a:buNone/>
              <a:defRPr sz="2610"/>
            </a:lvl3pPr>
            <a:lvl4pPr marL="1490345" indent="0">
              <a:buNone/>
              <a:defRPr sz="2175"/>
            </a:lvl4pPr>
            <a:lvl5pPr marL="1986915" indent="0">
              <a:buNone/>
              <a:defRPr sz="2175"/>
            </a:lvl5pPr>
            <a:lvl6pPr marL="2484120" indent="0">
              <a:buNone/>
              <a:defRPr sz="2175"/>
            </a:lvl6pPr>
            <a:lvl7pPr marL="2980690" indent="0">
              <a:buNone/>
              <a:defRPr sz="2175"/>
            </a:lvl7pPr>
            <a:lvl8pPr marL="3477260" indent="0">
              <a:buNone/>
              <a:defRPr sz="2175"/>
            </a:lvl8pPr>
            <a:lvl9pPr marL="3974465" indent="0">
              <a:buNone/>
              <a:defRPr sz="2175"/>
            </a:lvl9pPr>
          </a:lstStyle>
          <a:p>
            <a:endParaRPr lang="en-US"/>
          </a:p>
        </p:txBody>
      </p:sp>
      <p:sp>
        <p:nvSpPr>
          <p:cNvPr id="4" name="Текст 3"/>
          <p:cNvSpPr>
            <a14:cpLocks xmlns:a14="http://schemas.microsoft.com/office/drawing/2010/main"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717709" y="396736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717709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163-5DA8-45A6-80B1-7F2A42E89C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3458051" y="6906646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7372826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193B-A8EE-4F82-A203-D7E4B0FD22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3140" rtl="0" eaLnBrk="1" latinLnBrk="0" hangingPunct="1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285" indent="-248285" algn="l" defTabSz="993140" rtl="0" eaLnBrk="1" latinLnBrk="0" hangingPunct="1">
        <a:lnSpc>
          <a:spcPct val="90000"/>
        </a:lnSpc>
        <a:spcBef>
          <a:spcPts val="1085"/>
        </a:spcBef>
        <a:buFont typeface="Arial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marL="74549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6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3863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223583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73240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72618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422275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198691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48412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8069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47726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97446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2023-10-04 12:31:28.14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95" y="1950720"/>
            <a:ext cx="4732655" cy="3550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07534" y="223284"/>
            <a:ext cx="6795313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2023-10-04 12:35:47.291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70" y="1975485"/>
            <a:ext cx="4667885" cy="3500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15" y="180324"/>
            <a:ext cx="6907367" cy="6437934"/>
          </a:xfrm>
          <a:prstGeom prst="rect">
            <a:avLst/>
          </a:prstGeom>
        </p:spPr>
      </p:pic>
      <p:pic>
        <p:nvPicPr>
          <p:cNvPr id="3" name="Рисунок 2" descr="2023-10-04 12:36:17.772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95" y="1990725"/>
            <a:ext cx="4627245" cy="3470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96902" y="223284"/>
            <a:ext cx="6805946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2023-10-04 12:36:34.027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95" y="1551305"/>
            <a:ext cx="3715385" cy="2601595"/>
          </a:xfrm>
          <a:prstGeom prst="rect">
            <a:avLst/>
          </a:prstGeom>
        </p:spPr>
      </p:pic>
      <p:pic>
        <p:nvPicPr>
          <p:cNvPr id="7" name="Рисунок 6" descr="2023-10-04 12:36:49.64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520" y="3839210"/>
            <a:ext cx="3642360" cy="2731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2023-10-04 12:32:16.199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85" y="1978660"/>
            <a:ext cx="4659630" cy="349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2023-10-04 12:32:49.885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85" y="1938655"/>
            <a:ext cx="4766310" cy="3574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2023-10-04 12:33:11.299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85" y="2113915"/>
            <a:ext cx="4791710" cy="3593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2023-10-04 12:33:30.937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60" y="2114550"/>
            <a:ext cx="4297680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2023-10-04 12:33:47.43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55" y="1901825"/>
            <a:ext cx="486537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18167" y="223284"/>
            <a:ext cx="6784681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2023-10-04 12:34:07.644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320" y="1910715"/>
            <a:ext cx="4791710" cy="3630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18166" y="223284"/>
            <a:ext cx="6784681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2023-10-04 12:34:50.605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15" y="1965960"/>
            <a:ext cx="4627880" cy="3470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07534" y="223284"/>
            <a:ext cx="6795313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2023-10-04 12:35:14.954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10" y="1911350"/>
            <a:ext cx="4839970" cy="3629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Произвольный</PresentationFormat>
  <Paragraphs>36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SimSun</vt:lpstr>
      <vt:lpstr>Wingdings</vt:lpstr>
      <vt:lpstr>KZArctika script</vt:lpstr>
      <vt:lpstr>Calibri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iPhone</cp:lastModifiedBy>
  <cp:revision>4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ADA1A9A42CDE5B393A081D65683271D8_32</vt:lpwstr>
  </property>
  <property fmtid="{D5CDD505-2E9C-101B-9397-08002B2CF9AE}" pid="3" name="KSOProductBuildVer">
    <vt:lpwstr>2052-11.33.31</vt:lpwstr>
  </property>
</Properties>
</file>