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9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</p:sldIdLst>
  <p:sldSz cx="10439400" cy="7451725"/>
  <p:notesSz cx="6888163" cy="100203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47" userDrawn="1">
          <p15:clr>
            <a:srgbClr val="A4A3A4"/>
          </p15:clr>
        </p15:guide>
        <p15:guide id="2" pos="32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50" d="100"/>
          <a:sy n="50" d="100"/>
        </p:scale>
        <p:origin x="-1752" y="-402"/>
      </p:cViewPr>
      <p:guideLst>
        <p:guide orient="horz" pos="2347"/>
        <p:guide pos="32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 t" userId="131fe83d5a17e735" providerId="LiveId" clId="{4E7D96CD-5B88-41EA-9AF5-F1E775C78A46}"/>
    <pc:docChg chg="custSel addSld delSld modSld sldOrd">
      <pc:chgData name="t t" userId="131fe83d5a17e735" providerId="LiveId" clId="{4E7D96CD-5B88-41EA-9AF5-F1E775C78A46}" dt="2023-09-02T08:00:25.134" v="844" actId="20577"/>
      <pc:docMkLst>
        <pc:docMk/>
      </pc:docMkLst>
      <pc:sldChg chg="new add del">
        <pc:chgData name="t t" userId="131fe83d5a17e735" providerId="LiveId" clId="{4E7D96CD-5B88-41EA-9AF5-F1E775C78A46}" dt="2023-09-02T07:10:43.339" v="4" actId="47"/>
        <pc:sldMkLst>
          <pc:docMk/>
          <pc:sldMk cId="2352931025" sldId="256"/>
        </pc:sldMkLst>
      </pc:sldChg>
      <pc:sldChg chg="addSp modSp new add">
        <pc:chgData name="t t" userId="131fe83d5a17e735" providerId="LiveId" clId="{4E7D96CD-5B88-41EA-9AF5-F1E775C78A46}" dt="2023-09-02T07:25:53.642" v="116" actId="1440"/>
        <pc:sldMkLst>
          <pc:docMk/>
          <pc:sldMk cId="1006456479" sldId="257"/>
        </pc:sldMkLst>
        <pc:spChg chg="add mod">
          <ac:chgData name="t t" userId="131fe83d5a17e735" providerId="LiveId" clId="{4E7D96CD-5B88-41EA-9AF5-F1E775C78A46}" dt="2023-09-02T07:19:03.336" v="20" actId="208"/>
          <ac:spMkLst>
            <pc:docMk/>
            <pc:sldMk cId="1006456479" sldId="257"/>
            <ac:spMk id="3" creationId="{50B52F50-0CE3-4D51-BD6F-0047FB94111E}"/>
          </ac:spMkLst>
        </pc:spChg>
        <pc:spChg chg="add mod">
          <ac:chgData name="t t" userId="131fe83d5a17e735" providerId="LiveId" clId="{4E7D96CD-5B88-41EA-9AF5-F1E775C78A46}" dt="2023-09-02T07:24:59.477" v="111" actId="208"/>
          <ac:spMkLst>
            <pc:docMk/>
            <pc:sldMk cId="1006456479" sldId="257"/>
            <ac:spMk id="4" creationId="{3F5C90A4-34D4-47B5-83E6-D4B953E78676}"/>
          </ac:spMkLst>
        </pc:spChg>
        <pc:picChg chg="add mod">
          <ac:chgData name="t t" userId="131fe83d5a17e735" providerId="LiveId" clId="{4E7D96CD-5B88-41EA-9AF5-F1E775C78A46}" dt="2023-09-02T07:18:05.907" v="7" actId="1076"/>
          <ac:picMkLst>
            <pc:docMk/>
            <pc:sldMk cId="1006456479" sldId="257"/>
            <ac:picMk id="2" creationId="{018999F0-AC2F-4D81-9F80-C297A8F4FCE3}"/>
          </ac:picMkLst>
        </pc:picChg>
        <pc:picChg chg="add mod modCrop">
          <ac:chgData name="t t" userId="131fe83d5a17e735" providerId="LiveId" clId="{4E7D96CD-5B88-41EA-9AF5-F1E775C78A46}" dt="2023-09-02T07:25:53.642" v="116" actId="1440"/>
          <ac:picMkLst>
            <pc:docMk/>
            <pc:sldMk cId="1006456479" sldId="257"/>
            <ac:picMk id="5" creationId="{1CDA309C-2F6A-408A-9A97-A5BA3FBC6140}"/>
          </ac:picMkLst>
        </pc:picChg>
      </pc:sldChg>
      <pc:sldChg chg="addSp delSp modSp new add ord">
        <pc:chgData name="t t" userId="131fe83d5a17e735" providerId="LiveId" clId="{4E7D96CD-5B88-41EA-9AF5-F1E775C78A46}" dt="2023-09-02T08:00:25.134" v="844" actId="20577"/>
        <pc:sldMkLst>
          <pc:docMk/>
          <pc:sldMk cId="4061889297" sldId="258"/>
        </pc:sldMkLst>
        <pc:spChg chg="add del mod">
          <ac:chgData name="t t" userId="131fe83d5a17e735" providerId="LiveId" clId="{4E7D96CD-5B88-41EA-9AF5-F1E775C78A46}" dt="2023-09-02T07:23:15.934" v="85" actId="478"/>
          <ac:spMkLst>
            <pc:docMk/>
            <pc:sldMk cId="4061889297" sldId="258"/>
            <ac:spMk id="2" creationId="{D241644B-118B-41C1-B076-B194EB9F526A}"/>
          </ac:spMkLst>
        </pc:spChg>
        <pc:spChg chg="add del mod">
          <ac:chgData name="t t" userId="131fe83d5a17e735" providerId="LiveId" clId="{4E7D96CD-5B88-41EA-9AF5-F1E775C78A46}" dt="2023-09-02T07:23:23.163" v="88"/>
          <ac:spMkLst>
            <pc:docMk/>
            <pc:sldMk cId="4061889297" sldId="258"/>
            <ac:spMk id="3" creationId="{5BB7074A-2B18-49B8-8106-F46001B2E32C}"/>
          </ac:spMkLst>
        </pc:spChg>
        <pc:spChg chg="add mod">
          <ac:chgData name="t t" userId="131fe83d5a17e735" providerId="LiveId" clId="{4E7D96CD-5B88-41EA-9AF5-F1E775C78A46}" dt="2023-09-02T08:00:25.134" v="844" actId="20577"/>
          <ac:spMkLst>
            <pc:docMk/>
            <pc:sldMk cId="4061889297" sldId="258"/>
            <ac:spMk id="4" creationId="{0471CDBA-F3BD-4433-A600-87F774A48F42}"/>
          </ac:spMkLst>
        </pc:spChg>
        <pc:picChg chg="add del">
          <ac:chgData name="t t" userId="131fe83d5a17e735" providerId="LiveId" clId="{4E7D96CD-5B88-41EA-9AF5-F1E775C78A46}" dt="2023-09-02T07:23:15.934" v="85" actId="478"/>
          <ac:picMkLst>
            <pc:docMk/>
            <pc:sldMk cId="4061889297" sldId="258"/>
            <ac:picMk id="1026" creationId="{D425EE7A-54F3-437E-8F85-C7FFD2FDDD59}"/>
          </ac:picMkLst>
        </pc:picChg>
      </pc:sldChg>
      <pc:sldChg chg="addSp delSp modSp">
        <pc:chgData name="t t" userId="131fe83d5a17e735" providerId="LiveId" clId="{4E7D96CD-5B88-41EA-9AF5-F1E775C78A46}" dt="2023-09-02T07:28:56.982" v="171" actId="1076"/>
        <pc:sldMkLst>
          <pc:docMk/>
          <pc:sldMk cId="2874059125" sldId="259"/>
        </pc:sldMkLst>
        <pc:spChg chg="mod">
          <ac:chgData name="t t" userId="131fe83d5a17e735" providerId="LiveId" clId="{4E7D96CD-5B88-41EA-9AF5-F1E775C78A46}" dt="2023-09-02T07:27:22.577" v="148" actId="20577"/>
          <ac:spMkLst>
            <pc:docMk/>
            <pc:sldMk cId="2874059125" sldId="259"/>
            <ac:spMk id="4" creationId="{3F5C90A4-34D4-47B5-83E6-D4B953E78676}"/>
          </ac:spMkLst>
        </pc:spChg>
        <pc:picChg chg="del">
          <ac:chgData name="t t" userId="131fe83d5a17e735" providerId="LiveId" clId="{4E7D96CD-5B88-41EA-9AF5-F1E775C78A46}" dt="2023-09-02T07:28:44.318" v="165" actId="478"/>
          <ac:picMkLst>
            <pc:docMk/>
            <pc:sldMk cId="2874059125" sldId="259"/>
            <ac:picMk id="5" creationId="{1CDA309C-2F6A-408A-9A97-A5BA3FBC6140}"/>
          </ac:picMkLst>
        </pc:picChg>
        <pc:picChg chg="add mod">
          <ac:chgData name="t t" userId="131fe83d5a17e735" providerId="LiveId" clId="{4E7D96CD-5B88-41EA-9AF5-F1E775C78A46}" dt="2023-09-02T07:28:56.982" v="171" actId="1076"/>
          <ac:picMkLst>
            <pc:docMk/>
            <pc:sldMk cId="2874059125" sldId="259"/>
            <ac:picMk id="2050" creationId="{07EC8912-1E00-459C-8DD8-B6E32727E125}"/>
          </ac:picMkLst>
        </pc:picChg>
      </pc:sldChg>
      <pc:sldChg chg="addSp delSp modSp">
        <pc:chgData name="t t" userId="131fe83d5a17e735" providerId="LiveId" clId="{4E7D96CD-5B88-41EA-9AF5-F1E775C78A46}" dt="2023-09-02T07:57:47.635" v="826" actId="14100"/>
        <pc:sldMkLst>
          <pc:docMk/>
          <pc:sldMk cId="2486947996" sldId="260"/>
        </pc:sldMkLst>
        <pc:spChg chg="mod">
          <ac:chgData name="t t" userId="131fe83d5a17e735" providerId="LiveId" clId="{4E7D96CD-5B88-41EA-9AF5-F1E775C78A46}" dt="2023-09-02T07:57:47.635" v="826" actId="14100"/>
          <ac:spMkLst>
            <pc:docMk/>
            <pc:sldMk cId="2486947996" sldId="260"/>
            <ac:spMk id="3" creationId="{50B52F50-0CE3-4D51-BD6F-0047FB94111E}"/>
          </ac:spMkLst>
        </pc:spChg>
        <pc:spChg chg="mod">
          <ac:chgData name="t t" userId="131fe83d5a17e735" providerId="LiveId" clId="{4E7D96CD-5B88-41EA-9AF5-F1E775C78A46}" dt="2023-09-02T07:30:50.182" v="207" actId="1076"/>
          <ac:spMkLst>
            <pc:docMk/>
            <pc:sldMk cId="2486947996" sldId="260"/>
            <ac:spMk id="4" creationId="{3F5C90A4-34D4-47B5-83E6-D4B953E78676}"/>
          </ac:spMkLst>
        </pc:spChg>
        <pc:picChg chg="del">
          <ac:chgData name="t t" userId="131fe83d5a17e735" providerId="LiveId" clId="{4E7D96CD-5B88-41EA-9AF5-F1E775C78A46}" dt="2023-09-02T07:30:27.241" v="202" actId="478"/>
          <ac:picMkLst>
            <pc:docMk/>
            <pc:sldMk cId="2486947996" sldId="260"/>
            <ac:picMk id="5" creationId="{1CDA309C-2F6A-408A-9A97-A5BA3FBC6140}"/>
          </ac:picMkLst>
        </pc:picChg>
        <pc:picChg chg="add mod">
          <ac:chgData name="t t" userId="131fe83d5a17e735" providerId="LiveId" clId="{4E7D96CD-5B88-41EA-9AF5-F1E775C78A46}" dt="2023-09-02T07:30:53.804" v="208" actId="14100"/>
          <ac:picMkLst>
            <pc:docMk/>
            <pc:sldMk cId="2486947996" sldId="260"/>
            <ac:picMk id="3074" creationId="{29A9102B-8D81-489E-B0C7-1429697CB3CF}"/>
          </ac:picMkLst>
        </pc:picChg>
      </pc:sldChg>
      <pc:sldChg chg="addSp delSp modSp add">
        <pc:chgData name="t t" userId="131fe83d5a17e735" providerId="LiveId" clId="{4E7D96CD-5B88-41EA-9AF5-F1E775C78A46}" dt="2023-09-02T07:59:32.587" v="842" actId="1076"/>
        <pc:sldMkLst>
          <pc:docMk/>
          <pc:sldMk cId="1937010910" sldId="261"/>
        </pc:sldMkLst>
        <pc:spChg chg="del mod">
          <ac:chgData name="t t" userId="131fe83d5a17e735" providerId="LiveId" clId="{4E7D96CD-5B88-41EA-9AF5-F1E775C78A46}" dt="2023-09-02T07:32:40.349" v="261" actId="478"/>
          <ac:spMkLst>
            <pc:docMk/>
            <pc:sldMk cId="1937010910" sldId="261"/>
            <ac:spMk id="3" creationId="{50B52F50-0CE3-4D51-BD6F-0047FB94111E}"/>
          </ac:spMkLst>
        </pc:spChg>
        <pc:spChg chg="mod ord">
          <ac:chgData name="t t" userId="131fe83d5a17e735" providerId="LiveId" clId="{4E7D96CD-5B88-41EA-9AF5-F1E775C78A46}" dt="2023-09-02T07:59:32.587" v="842" actId="1076"/>
          <ac:spMkLst>
            <pc:docMk/>
            <pc:sldMk cId="1937010910" sldId="261"/>
            <ac:spMk id="4" creationId="{3F5C90A4-34D4-47B5-83E6-D4B953E78676}"/>
          </ac:spMkLst>
        </pc:spChg>
        <pc:picChg chg="add del">
          <ac:chgData name="t t" userId="131fe83d5a17e735" providerId="LiveId" clId="{4E7D96CD-5B88-41EA-9AF5-F1E775C78A46}" dt="2023-09-02T07:32:11.580" v="257" actId="478"/>
          <ac:picMkLst>
            <pc:docMk/>
            <pc:sldMk cId="1937010910" sldId="261"/>
            <ac:picMk id="5" creationId="{BB93F3C5-2AE9-4F9D-ADB7-3944FAE459D5}"/>
          </ac:picMkLst>
        </pc:picChg>
        <pc:picChg chg="add mod">
          <ac:chgData name="t t" userId="131fe83d5a17e735" providerId="LiveId" clId="{4E7D96CD-5B88-41EA-9AF5-F1E775C78A46}" dt="2023-09-02T07:59:04.130" v="836" actId="1076"/>
          <ac:picMkLst>
            <pc:docMk/>
            <pc:sldMk cId="1937010910" sldId="261"/>
            <ac:picMk id="6" creationId="{44CAB98B-D4DF-4D72-90CF-439202DD5134}"/>
          </ac:picMkLst>
        </pc:picChg>
        <pc:picChg chg="del">
          <ac:chgData name="t t" userId="131fe83d5a17e735" providerId="LiveId" clId="{4E7D96CD-5B88-41EA-9AF5-F1E775C78A46}" dt="2023-09-02T07:31:49.242" v="255" actId="478"/>
          <ac:picMkLst>
            <pc:docMk/>
            <pc:sldMk cId="1937010910" sldId="261"/>
            <ac:picMk id="2050" creationId="{07EC8912-1E00-459C-8DD8-B6E32727E125}"/>
          </ac:picMkLst>
        </pc:picChg>
        <pc:picChg chg="add mod ord modCrop">
          <ac:chgData name="t t" userId="131fe83d5a17e735" providerId="LiveId" clId="{4E7D96CD-5B88-41EA-9AF5-F1E775C78A46}" dt="2023-09-02T07:59:29.575" v="841" actId="1076"/>
          <ac:picMkLst>
            <pc:docMk/>
            <pc:sldMk cId="1937010910" sldId="261"/>
            <ac:picMk id="4098" creationId="{D2D276D0-6105-493F-AF7A-4190BE4C7F06}"/>
          </ac:picMkLst>
        </pc:picChg>
      </pc:sldChg>
      <pc:sldChg chg="addSp delSp modSp add">
        <pc:chgData name="t t" userId="131fe83d5a17e735" providerId="LiveId" clId="{4E7D96CD-5B88-41EA-9AF5-F1E775C78A46}" dt="2023-09-02T07:57:54.205" v="827" actId="14100"/>
        <pc:sldMkLst>
          <pc:docMk/>
          <pc:sldMk cId="1596221084" sldId="262"/>
        </pc:sldMkLst>
        <pc:spChg chg="mod">
          <ac:chgData name="t t" userId="131fe83d5a17e735" providerId="LiveId" clId="{4E7D96CD-5B88-41EA-9AF5-F1E775C78A46}" dt="2023-09-02T07:57:54.205" v="827" actId="14100"/>
          <ac:spMkLst>
            <pc:docMk/>
            <pc:sldMk cId="1596221084" sldId="262"/>
            <ac:spMk id="3" creationId="{50B52F50-0CE3-4D51-BD6F-0047FB94111E}"/>
          </ac:spMkLst>
        </pc:spChg>
        <pc:spChg chg="mod">
          <ac:chgData name="t t" userId="131fe83d5a17e735" providerId="LiveId" clId="{4E7D96CD-5B88-41EA-9AF5-F1E775C78A46}" dt="2023-09-02T07:34:14.678" v="306" actId="1076"/>
          <ac:spMkLst>
            <pc:docMk/>
            <pc:sldMk cId="1596221084" sldId="262"/>
            <ac:spMk id="4" creationId="{3F5C90A4-34D4-47B5-83E6-D4B953E78676}"/>
          </ac:spMkLst>
        </pc:spChg>
        <pc:picChg chg="del">
          <ac:chgData name="t t" userId="131fe83d5a17e735" providerId="LiveId" clId="{4E7D96CD-5B88-41EA-9AF5-F1E775C78A46}" dt="2023-09-02T07:34:41.832" v="307" actId="478"/>
          <ac:picMkLst>
            <pc:docMk/>
            <pc:sldMk cId="1596221084" sldId="262"/>
            <ac:picMk id="2050" creationId="{07EC8912-1E00-459C-8DD8-B6E32727E125}"/>
          </ac:picMkLst>
        </pc:picChg>
        <pc:picChg chg="add mod">
          <ac:chgData name="t t" userId="131fe83d5a17e735" providerId="LiveId" clId="{4E7D96CD-5B88-41EA-9AF5-F1E775C78A46}" dt="2023-09-02T07:34:53.784" v="313" actId="1440"/>
          <ac:picMkLst>
            <pc:docMk/>
            <pc:sldMk cId="1596221084" sldId="262"/>
            <ac:picMk id="5122" creationId="{FB844A66-5982-4F67-B6EE-5B18512CC5E3}"/>
          </ac:picMkLst>
        </pc:picChg>
      </pc:sldChg>
      <pc:sldChg chg="addSp delSp modSp add">
        <pc:chgData name="t t" userId="131fe83d5a17e735" providerId="LiveId" clId="{4E7D96CD-5B88-41EA-9AF5-F1E775C78A46}" dt="2023-09-02T07:58:00.529" v="828" actId="14100"/>
        <pc:sldMkLst>
          <pc:docMk/>
          <pc:sldMk cId="2162905442" sldId="263"/>
        </pc:sldMkLst>
        <pc:spChg chg="mod">
          <ac:chgData name="t t" userId="131fe83d5a17e735" providerId="LiveId" clId="{4E7D96CD-5B88-41EA-9AF5-F1E775C78A46}" dt="2023-09-02T07:58:00.529" v="828" actId="14100"/>
          <ac:spMkLst>
            <pc:docMk/>
            <pc:sldMk cId="2162905442" sldId="263"/>
            <ac:spMk id="3" creationId="{50B52F50-0CE3-4D51-BD6F-0047FB94111E}"/>
          </ac:spMkLst>
        </pc:spChg>
        <pc:spChg chg="mod">
          <ac:chgData name="t t" userId="131fe83d5a17e735" providerId="LiveId" clId="{4E7D96CD-5B88-41EA-9AF5-F1E775C78A46}" dt="2023-09-02T07:35:52.550" v="351" actId="1076"/>
          <ac:spMkLst>
            <pc:docMk/>
            <pc:sldMk cId="2162905442" sldId="263"/>
            <ac:spMk id="4" creationId="{3F5C90A4-34D4-47B5-83E6-D4B953E78676}"/>
          </ac:spMkLst>
        </pc:spChg>
        <pc:picChg chg="del">
          <ac:chgData name="t t" userId="131fe83d5a17e735" providerId="LiveId" clId="{4E7D96CD-5B88-41EA-9AF5-F1E775C78A46}" dt="2023-09-02T07:36:04.571" v="352" actId="478"/>
          <ac:picMkLst>
            <pc:docMk/>
            <pc:sldMk cId="2162905442" sldId="263"/>
            <ac:picMk id="2050" creationId="{07EC8912-1E00-459C-8DD8-B6E32727E125}"/>
          </ac:picMkLst>
        </pc:picChg>
        <pc:picChg chg="add mod">
          <ac:chgData name="t t" userId="131fe83d5a17e735" providerId="LiveId" clId="{4E7D96CD-5B88-41EA-9AF5-F1E775C78A46}" dt="2023-09-02T07:36:13.174" v="356" actId="1440"/>
          <ac:picMkLst>
            <pc:docMk/>
            <pc:sldMk cId="2162905442" sldId="263"/>
            <ac:picMk id="6146" creationId="{E6BD3D14-F4D2-4DEE-A5CF-899FD3CB398C}"/>
          </ac:picMkLst>
        </pc:picChg>
      </pc:sldChg>
      <pc:sldChg chg="addSp delSp modSp add">
        <pc:chgData name="t t" userId="131fe83d5a17e735" providerId="LiveId" clId="{4E7D96CD-5B88-41EA-9AF5-F1E775C78A46}" dt="2023-09-02T07:58:06.876" v="829" actId="14100"/>
        <pc:sldMkLst>
          <pc:docMk/>
          <pc:sldMk cId="3413461688" sldId="264"/>
        </pc:sldMkLst>
        <pc:spChg chg="mod">
          <ac:chgData name="t t" userId="131fe83d5a17e735" providerId="LiveId" clId="{4E7D96CD-5B88-41EA-9AF5-F1E775C78A46}" dt="2023-09-02T07:58:06.876" v="829" actId="14100"/>
          <ac:spMkLst>
            <pc:docMk/>
            <pc:sldMk cId="3413461688" sldId="264"/>
            <ac:spMk id="3" creationId="{50B52F50-0CE3-4D51-BD6F-0047FB94111E}"/>
          </ac:spMkLst>
        </pc:spChg>
        <pc:spChg chg="mod">
          <ac:chgData name="t t" userId="131fe83d5a17e735" providerId="LiveId" clId="{4E7D96CD-5B88-41EA-9AF5-F1E775C78A46}" dt="2023-09-02T07:37:31.988" v="418" actId="20577"/>
          <ac:spMkLst>
            <pc:docMk/>
            <pc:sldMk cId="3413461688" sldId="264"/>
            <ac:spMk id="4" creationId="{3F5C90A4-34D4-47B5-83E6-D4B953E78676}"/>
          </ac:spMkLst>
        </pc:spChg>
        <pc:picChg chg="del">
          <ac:chgData name="t t" userId="131fe83d5a17e735" providerId="LiveId" clId="{4E7D96CD-5B88-41EA-9AF5-F1E775C78A46}" dt="2023-09-02T07:38:26.550" v="419" actId="478"/>
          <ac:picMkLst>
            <pc:docMk/>
            <pc:sldMk cId="3413461688" sldId="264"/>
            <ac:picMk id="2050" creationId="{07EC8912-1E00-459C-8DD8-B6E32727E125}"/>
          </ac:picMkLst>
        </pc:picChg>
        <pc:picChg chg="add mod">
          <ac:chgData name="t t" userId="131fe83d5a17e735" providerId="LiveId" clId="{4E7D96CD-5B88-41EA-9AF5-F1E775C78A46}" dt="2023-09-02T07:38:39.890" v="423" actId="1440"/>
          <ac:picMkLst>
            <pc:docMk/>
            <pc:sldMk cId="3413461688" sldId="264"/>
            <ac:picMk id="7170" creationId="{79C9DA4D-EF8B-4D53-A467-A3762A2C42EB}"/>
          </ac:picMkLst>
        </pc:picChg>
      </pc:sldChg>
      <pc:sldChg chg="addSp delSp modSp add">
        <pc:chgData name="t t" userId="131fe83d5a17e735" providerId="LiveId" clId="{4E7D96CD-5B88-41EA-9AF5-F1E775C78A46}" dt="2023-09-02T07:58:17.189" v="831" actId="14100"/>
        <pc:sldMkLst>
          <pc:docMk/>
          <pc:sldMk cId="1980067428" sldId="265"/>
        </pc:sldMkLst>
        <pc:spChg chg="mod">
          <ac:chgData name="t t" userId="131fe83d5a17e735" providerId="LiveId" clId="{4E7D96CD-5B88-41EA-9AF5-F1E775C78A46}" dt="2023-09-02T07:58:17.189" v="831" actId="14100"/>
          <ac:spMkLst>
            <pc:docMk/>
            <pc:sldMk cId="1980067428" sldId="265"/>
            <ac:spMk id="3" creationId="{50B52F50-0CE3-4D51-BD6F-0047FB94111E}"/>
          </ac:spMkLst>
        </pc:spChg>
        <pc:spChg chg="mod">
          <ac:chgData name="t t" userId="131fe83d5a17e735" providerId="LiveId" clId="{4E7D96CD-5B88-41EA-9AF5-F1E775C78A46}" dt="2023-09-02T07:40:31.512" v="466" actId="1076"/>
          <ac:spMkLst>
            <pc:docMk/>
            <pc:sldMk cId="1980067428" sldId="265"/>
            <ac:spMk id="4" creationId="{3F5C90A4-34D4-47B5-83E6-D4B953E78676}"/>
          </ac:spMkLst>
        </pc:spChg>
        <pc:picChg chg="del">
          <ac:chgData name="t t" userId="131fe83d5a17e735" providerId="LiveId" clId="{4E7D96CD-5B88-41EA-9AF5-F1E775C78A46}" dt="2023-09-02T07:40:14.982" v="462" actId="478"/>
          <ac:picMkLst>
            <pc:docMk/>
            <pc:sldMk cId="1980067428" sldId="265"/>
            <ac:picMk id="2050" creationId="{07EC8912-1E00-459C-8DD8-B6E32727E125}"/>
          </ac:picMkLst>
        </pc:picChg>
        <pc:picChg chg="add mod">
          <ac:chgData name="t t" userId="131fe83d5a17e735" providerId="LiveId" clId="{4E7D96CD-5B88-41EA-9AF5-F1E775C78A46}" dt="2023-09-02T07:40:36.212" v="467" actId="1076"/>
          <ac:picMkLst>
            <pc:docMk/>
            <pc:sldMk cId="1980067428" sldId="265"/>
            <ac:picMk id="8194" creationId="{783C8B31-07DF-47B4-BC06-0672B0DF8A1B}"/>
          </ac:picMkLst>
        </pc:picChg>
      </pc:sldChg>
      <pc:sldChg chg="addSp delSp modSp add">
        <pc:chgData name="t t" userId="131fe83d5a17e735" providerId="LiveId" clId="{4E7D96CD-5B88-41EA-9AF5-F1E775C78A46}" dt="2023-09-02T07:43:52.370" v="563" actId="1076"/>
        <pc:sldMkLst>
          <pc:docMk/>
          <pc:sldMk cId="3327137850" sldId="266"/>
        </pc:sldMkLst>
        <pc:spChg chg="mod">
          <ac:chgData name="t t" userId="131fe83d5a17e735" providerId="LiveId" clId="{4E7D96CD-5B88-41EA-9AF5-F1E775C78A46}" dt="2023-09-02T07:43:21.533" v="559" actId="20577"/>
          <ac:spMkLst>
            <pc:docMk/>
            <pc:sldMk cId="3327137850" sldId="266"/>
            <ac:spMk id="4" creationId="{3F5C90A4-34D4-47B5-83E6-D4B953E78676}"/>
          </ac:spMkLst>
        </pc:spChg>
        <pc:picChg chg="del">
          <ac:chgData name="t t" userId="131fe83d5a17e735" providerId="LiveId" clId="{4E7D96CD-5B88-41EA-9AF5-F1E775C78A46}" dt="2023-09-02T07:43:44.233" v="560" actId="478"/>
          <ac:picMkLst>
            <pc:docMk/>
            <pc:sldMk cId="3327137850" sldId="266"/>
            <ac:picMk id="2050" creationId="{07EC8912-1E00-459C-8DD8-B6E32727E125}"/>
          </ac:picMkLst>
        </pc:picChg>
        <pc:picChg chg="add mod">
          <ac:chgData name="t t" userId="131fe83d5a17e735" providerId="LiveId" clId="{4E7D96CD-5B88-41EA-9AF5-F1E775C78A46}" dt="2023-09-02T07:43:52.370" v="563" actId="1076"/>
          <ac:picMkLst>
            <pc:docMk/>
            <pc:sldMk cId="3327137850" sldId="266"/>
            <ac:picMk id="9218" creationId="{7F63E289-3B27-4FCF-9376-6A0CDF22EA8C}"/>
          </ac:picMkLst>
        </pc:picChg>
      </pc:sldChg>
      <pc:sldChg chg="addSp delSp modSp add">
        <pc:chgData name="t t" userId="131fe83d5a17e735" providerId="LiveId" clId="{4E7D96CD-5B88-41EA-9AF5-F1E775C78A46}" dt="2023-09-02T07:49:49.002" v="742" actId="1440"/>
        <pc:sldMkLst>
          <pc:docMk/>
          <pc:sldMk cId="2425324844" sldId="267"/>
        </pc:sldMkLst>
        <pc:spChg chg="mod">
          <ac:chgData name="t t" userId="131fe83d5a17e735" providerId="LiveId" clId="{4E7D96CD-5B88-41EA-9AF5-F1E775C78A46}" dt="2023-09-02T07:45:47.824" v="657" actId="1076"/>
          <ac:spMkLst>
            <pc:docMk/>
            <pc:sldMk cId="2425324844" sldId="267"/>
            <ac:spMk id="4" creationId="{3F5C90A4-34D4-47B5-83E6-D4B953E78676}"/>
          </ac:spMkLst>
        </pc:spChg>
        <pc:picChg chg="del">
          <ac:chgData name="t t" userId="131fe83d5a17e735" providerId="LiveId" clId="{4E7D96CD-5B88-41EA-9AF5-F1E775C78A46}" dt="2023-09-02T07:46:58.050" v="658" actId="478"/>
          <ac:picMkLst>
            <pc:docMk/>
            <pc:sldMk cId="2425324844" sldId="267"/>
            <ac:picMk id="2050" creationId="{07EC8912-1E00-459C-8DD8-B6E32727E125}"/>
          </ac:picMkLst>
        </pc:picChg>
        <pc:picChg chg="add mod modCrop">
          <ac:chgData name="t t" userId="131fe83d5a17e735" providerId="LiveId" clId="{4E7D96CD-5B88-41EA-9AF5-F1E775C78A46}" dt="2023-09-02T07:49:49.002" v="742" actId="1440"/>
          <ac:picMkLst>
            <pc:docMk/>
            <pc:sldMk cId="2425324844" sldId="267"/>
            <ac:picMk id="10242" creationId="{C91FB883-D2E5-4A40-9BBB-EA94CC4FF1BC}"/>
          </ac:picMkLst>
        </pc:picChg>
      </pc:sldChg>
      <pc:sldChg chg="addSp delSp modSp add">
        <pc:chgData name="t t" userId="131fe83d5a17e735" providerId="LiveId" clId="{4E7D96CD-5B88-41EA-9AF5-F1E775C78A46}" dt="2023-09-02T07:49:57.916" v="744" actId="1440"/>
        <pc:sldMkLst>
          <pc:docMk/>
          <pc:sldMk cId="3003969323" sldId="268"/>
        </pc:sldMkLst>
        <pc:spChg chg="mod">
          <ac:chgData name="t t" userId="131fe83d5a17e735" providerId="LiveId" clId="{4E7D96CD-5B88-41EA-9AF5-F1E775C78A46}" dt="2023-09-02T07:48:49.637" v="735" actId="20577"/>
          <ac:spMkLst>
            <pc:docMk/>
            <pc:sldMk cId="3003969323" sldId="268"/>
            <ac:spMk id="4" creationId="{3F5C90A4-34D4-47B5-83E6-D4B953E78676}"/>
          </ac:spMkLst>
        </pc:spChg>
        <pc:picChg chg="add mod">
          <ac:chgData name="t t" userId="131fe83d5a17e735" providerId="LiveId" clId="{4E7D96CD-5B88-41EA-9AF5-F1E775C78A46}" dt="2023-09-02T07:49:57.916" v="744" actId="1440"/>
          <ac:picMkLst>
            <pc:docMk/>
            <pc:sldMk cId="3003969323" sldId="268"/>
            <ac:picMk id="5" creationId="{3B68C2FD-AD33-43D8-8255-30A8D9E41D46}"/>
          </ac:picMkLst>
        </pc:picChg>
        <pc:picChg chg="del">
          <ac:chgData name="t t" userId="131fe83d5a17e735" providerId="LiveId" clId="{4E7D96CD-5B88-41EA-9AF5-F1E775C78A46}" dt="2023-09-02T07:48:52.708" v="736" actId="478"/>
          <ac:picMkLst>
            <pc:docMk/>
            <pc:sldMk cId="3003969323" sldId="268"/>
            <ac:picMk id="2050" creationId="{07EC8912-1E00-459C-8DD8-B6E32727E125}"/>
          </ac:picMkLst>
        </pc:picChg>
      </pc:sldChg>
      <pc:sldChg chg="addSp delSp modSp add">
        <pc:chgData name="t t" userId="131fe83d5a17e735" providerId="LiveId" clId="{4E7D96CD-5B88-41EA-9AF5-F1E775C78A46}" dt="2023-09-02T07:53:15.600" v="789" actId="1076"/>
        <pc:sldMkLst>
          <pc:docMk/>
          <pc:sldMk cId="14482733" sldId="269"/>
        </pc:sldMkLst>
        <pc:spChg chg="mod">
          <ac:chgData name="t t" userId="131fe83d5a17e735" providerId="LiveId" clId="{4E7D96CD-5B88-41EA-9AF5-F1E775C78A46}" dt="2023-09-02T07:53:15.600" v="789" actId="1076"/>
          <ac:spMkLst>
            <pc:docMk/>
            <pc:sldMk cId="14482733" sldId="269"/>
            <ac:spMk id="4" creationId="{3F5C90A4-34D4-47B5-83E6-D4B953E78676}"/>
          </ac:spMkLst>
        </pc:spChg>
        <pc:picChg chg="del">
          <ac:chgData name="t t" userId="131fe83d5a17e735" providerId="LiveId" clId="{4E7D96CD-5B88-41EA-9AF5-F1E775C78A46}" dt="2023-09-02T07:52:57.103" v="784" actId="478"/>
          <ac:picMkLst>
            <pc:docMk/>
            <pc:sldMk cId="14482733" sldId="269"/>
            <ac:picMk id="2050" creationId="{07EC8912-1E00-459C-8DD8-B6E32727E125}"/>
          </ac:picMkLst>
        </pc:picChg>
        <pc:picChg chg="add mod">
          <ac:chgData name="t t" userId="131fe83d5a17e735" providerId="LiveId" clId="{4E7D96CD-5B88-41EA-9AF5-F1E775C78A46}" dt="2023-09-02T07:53:10.849" v="788" actId="1440"/>
          <ac:picMkLst>
            <pc:docMk/>
            <pc:sldMk cId="14482733" sldId="269"/>
            <ac:picMk id="11266" creationId="{2ABE42CE-6C7C-4A20-8E29-8A876C10F23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CFDFF3-0768-4B9A-9F88-1C79B7C745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4925" y="1219531"/>
            <a:ext cx="7829550" cy="2594304"/>
          </a:xfrm>
        </p:spPr>
        <p:txBody>
          <a:bodyPr anchor="b"/>
          <a:lstStyle>
            <a:lvl1pPr algn="ctr">
              <a:defRPr sz="652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66A0826-8BB7-4504-926C-3A5573879C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4925" y="3913881"/>
            <a:ext cx="7829550" cy="1799108"/>
          </a:xfrm>
        </p:spPr>
        <p:txBody>
          <a:bodyPr/>
          <a:lstStyle>
            <a:lvl1pPr marL="0" indent="0" algn="ctr">
              <a:buNone/>
              <a:defRPr sz="2608"/>
            </a:lvl1pPr>
            <a:lvl2pPr marL="496794" indent="0" algn="ctr">
              <a:buNone/>
              <a:defRPr sz="2173"/>
            </a:lvl2pPr>
            <a:lvl3pPr marL="993587" indent="0" algn="ctr">
              <a:buNone/>
              <a:defRPr sz="1956"/>
            </a:lvl3pPr>
            <a:lvl4pPr marL="1490381" indent="0" algn="ctr">
              <a:buNone/>
              <a:defRPr sz="1739"/>
            </a:lvl4pPr>
            <a:lvl5pPr marL="1987174" indent="0" algn="ctr">
              <a:buNone/>
              <a:defRPr sz="1739"/>
            </a:lvl5pPr>
            <a:lvl6pPr marL="2483968" indent="0" algn="ctr">
              <a:buNone/>
              <a:defRPr sz="1739"/>
            </a:lvl6pPr>
            <a:lvl7pPr marL="2980761" indent="0" algn="ctr">
              <a:buNone/>
              <a:defRPr sz="1739"/>
            </a:lvl7pPr>
            <a:lvl8pPr marL="3477555" indent="0" algn="ctr">
              <a:buNone/>
              <a:defRPr sz="1739"/>
            </a:lvl8pPr>
            <a:lvl9pPr marL="3974348" indent="0" algn="ctr">
              <a:buNone/>
              <a:defRPr sz="1739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47EA523-5E8B-48A5-8D71-505D11D2E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1163-5DA8-45A6-80B1-7F2A42E89CC3}" type="datetimeFigureOut">
              <a:rPr lang="x-none" smtClean="0"/>
              <a:t>21.09.2023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302DBD0-72D8-484B-A1F6-866C959CA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3943EA7-AAB6-4426-958A-8FF977311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193B-A8EE-4F82-A203-D7E4B0FD22C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27775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4F4220-B912-4735-9F69-D97C3FCBF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DD421C2-6540-49BB-9A31-657D498E8B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B4DBD6D-A190-46D3-B60A-1177119AA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1163-5DA8-45A6-80B1-7F2A42E89CC3}" type="datetimeFigureOut">
              <a:rPr lang="x-none" smtClean="0"/>
              <a:t>21.09.2023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5052E2C-A0DF-4832-ACA6-A29CB37DD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48B2A63-24FF-4D9E-A9A5-4D7E416EF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193B-A8EE-4F82-A203-D7E4B0FD22C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75690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ED87C6F1-04F1-4D31-828B-646D6B1048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470695" y="396736"/>
            <a:ext cx="2250996" cy="631499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857A91D-9063-4453-AB99-14D99DF54C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17709" y="396736"/>
            <a:ext cx="6622494" cy="631499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1B3D63A-2F59-4DC6-ADD1-0E795628D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1163-5DA8-45A6-80B1-7F2A42E89CC3}" type="datetimeFigureOut">
              <a:rPr lang="x-none" smtClean="0"/>
              <a:t>21.09.2023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8818FBB-2B73-42AE-A1DA-3B4D18CB6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061CF69-45A2-4881-8E85-F2F30E563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193B-A8EE-4F82-A203-D7E4B0FD22C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30741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F7E1B3-2D7B-4E46-B96A-902A52E4F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F4F6C7D-DAF7-4DC9-AE08-8E2D442064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AD685A2-6A65-4BCC-917D-37921D215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1163-5DA8-45A6-80B1-7F2A42E89CC3}" type="datetimeFigureOut">
              <a:rPr lang="x-none" smtClean="0"/>
              <a:t>21.09.2023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F30C2E7-A817-4870-892F-51852ED42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52071A9-49EA-46F9-A0C1-0C4C26C3A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193B-A8EE-4F82-A203-D7E4B0FD22C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54583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4EE4C5-F53C-4ABC-9CB7-4178BD31C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271" y="1857758"/>
            <a:ext cx="9003983" cy="3099710"/>
          </a:xfrm>
        </p:spPr>
        <p:txBody>
          <a:bodyPr anchor="b"/>
          <a:lstStyle>
            <a:lvl1pPr>
              <a:defRPr sz="652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4DCDA84-DBFD-4CFA-85AA-2759CFBFA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2271" y="4986792"/>
            <a:ext cx="9003983" cy="1630064"/>
          </a:xfrm>
        </p:spPr>
        <p:txBody>
          <a:bodyPr/>
          <a:lstStyle>
            <a:lvl1pPr marL="0" indent="0">
              <a:buNone/>
              <a:defRPr sz="2608">
                <a:solidFill>
                  <a:schemeClr val="tx1">
                    <a:tint val="75000"/>
                  </a:schemeClr>
                </a:solidFill>
              </a:defRPr>
            </a:lvl1pPr>
            <a:lvl2pPr marL="496794" indent="0">
              <a:buNone/>
              <a:defRPr sz="2173">
                <a:solidFill>
                  <a:schemeClr val="tx1">
                    <a:tint val="75000"/>
                  </a:schemeClr>
                </a:solidFill>
              </a:defRPr>
            </a:lvl2pPr>
            <a:lvl3pPr marL="993587" indent="0">
              <a:buNone/>
              <a:defRPr sz="1956">
                <a:solidFill>
                  <a:schemeClr val="tx1">
                    <a:tint val="75000"/>
                  </a:schemeClr>
                </a:solidFill>
              </a:defRPr>
            </a:lvl3pPr>
            <a:lvl4pPr marL="1490381" indent="0">
              <a:buNone/>
              <a:defRPr sz="1739">
                <a:solidFill>
                  <a:schemeClr val="tx1">
                    <a:tint val="75000"/>
                  </a:schemeClr>
                </a:solidFill>
              </a:defRPr>
            </a:lvl4pPr>
            <a:lvl5pPr marL="1987174" indent="0">
              <a:buNone/>
              <a:defRPr sz="1739">
                <a:solidFill>
                  <a:schemeClr val="tx1">
                    <a:tint val="75000"/>
                  </a:schemeClr>
                </a:solidFill>
              </a:defRPr>
            </a:lvl5pPr>
            <a:lvl6pPr marL="2483968" indent="0">
              <a:buNone/>
              <a:defRPr sz="1739">
                <a:solidFill>
                  <a:schemeClr val="tx1">
                    <a:tint val="75000"/>
                  </a:schemeClr>
                </a:solidFill>
              </a:defRPr>
            </a:lvl6pPr>
            <a:lvl7pPr marL="2980761" indent="0">
              <a:buNone/>
              <a:defRPr sz="1739">
                <a:solidFill>
                  <a:schemeClr val="tx1">
                    <a:tint val="75000"/>
                  </a:schemeClr>
                </a:solidFill>
              </a:defRPr>
            </a:lvl7pPr>
            <a:lvl8pPr marL="3477555" indent="0">
              <a:buNone/>
              <a:defRPr sz="1739">
                <a:solidFill>
                  <a:schemeClr val="tx1">
                    <a:tint val="75000"/>
                  </a:schemeClr>
                </a:solidFill>
              </a:defRPr>
            </a:lvl8pPr>
            <a:lvl9pPr marL="3974348" indent="0">
              <a:buNone/>
              <a:defRPr sz="17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E55899D-9AF4-4EF8-BF47-27EB3CE75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1163-5DA8-45A6-80B1-7F2A42E89CC3}" type="datetimeFigureOut">
              <a:rPr lang="x-none" smtClean="0"/>
              <a:t>21.09.2023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D21257F-1B80-4901-836A-6D8359C08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233FEF8-8B0F-46E9-947D-590A720E5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193B-A8EE-4F82-A203-D7E4B0FD22C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70872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A12D0E-97D1-492D-8DCF-7C89A9186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1867AE8-DAB4-417D-B464-441E411048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7709" y="1983677"/>
            <a:ext cx="4436745" cy="472805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79E3A6A-83D0-4CCE-8B09-27AC9F3817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4946" y="1983677"/>
            <a:ext cx="4436745" cy="472805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88AE1CA-0B55-4C8D-A8A5-C669F9F4F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1163-5DA8-45A6-80B1-7F2A42E89CC3}" type="datetimeFigureOut">
              <a:rPr lang="x-none" smtClean="0"/>
              <a:t>21.09.2023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041A293-75C5-4B5D-B844-DF2637820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850DA1F-2588-4751-81D3-D452DD3A4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193B-A8EE-4F82-A203-D7E4B0FD22C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93278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7598F5-4C42-42AF-96E6-49F5357F1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068" y="396736"/>
            <a:ext cx="9003983" cy="14403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3B94704-926D-48C8-85FF-78A10DF193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069" y="1826708"/>
            <a:ext cx="4416355" cy="895241"/>
          </a:xfrm>
        </p:spPr>
        <p:txBody>
          <a:bodyPr anchor="b"/>
          <a:lstStyle>
            <a:lvl1pPr marL="0" indent="0">
              <a:buNone/>
              <a:defRPr sz="2608" b="1"/>
            </a:lvl1pPr>
            <a:lvl2pPr marL="496794" indent="0">
              <a:buNone/>
              <a:defRPr sz="2173" b="1"/>
            </a:lvl2pPr>
            <a:lvl3pPr marL="993587" indent="0">
              <a:buNone/>
              <a:defRPr sz="1956" b="1"/>
            </a:lvl3pPr>
            <a:lvl4pPr marL="1490381" indent="0">
              <a:buNone/>
              <a:defRPr sz="1739" b="1"/>
            </a:lvl4pPr>
            <a:lvl5pPr marL="1987174" indent="0">
              <a:buNone/>
              <a:defRPr sz="1739" b="1"/>
            </a:lvl5pPr>
            <a:lvl6pPr marL="2483968" indent="0">
              <a:buNone/>
              <a:defRPr sz="1739" b="1"/>
            </a:lvl6pPr>
            <a:lvl7pPr marL="2980761" indent="0">
              <a:buNone/>
              <a:defRPr sz="1739" b="1"/>
            </a:lvl7pPr>
            <a:lvl8pPr marL="3477555" indent="0">
              <a:buNone/>
              <a:defRPr sz="1739" b="1"/>
            </a:lvl8pPr>
            <a:lvl9pPr marL="3974348" indent="0">
              <a:buNone/>
              <a:defRPr sz="173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8E248AB-5F91-4B00-808B-99F22316E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9069" y="2721949"/>
            <a:ext cx="4416355" cy="40035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D228E66-47E0-4E90-96D1-C5D003DF2B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284946" y="1826708"/>
            <a:ext cx="4438105" cy="895241"/>
          </a:xfrm>
        </p:spPr>
        <p:txBody>
          <a:bodyPr anchor="b"/>
          <a:lstStyle>
            <a:lvl1pPr marL="0" indent="0">
              <a:buNone/>
              <a:defRPr sz="2608" b="1"/>
            </a:lvl1pPr>
            <a:lvl2pPr marL="496794" indent="0">
              <a:buNone/>
              <a:defRPr sz="2173" b="1"/>
            </a:lvl2pPr>
            <a:lvl3pPr marL="993587" indent="0">
              <a:buNone/>
              <a:defRPr sz="1956" b="1"/>
            </a:lvl3pPr>
            <a:lvl4pPr marL="1490381" indent="0">
              <a:buNone/>
              <a:defRPr sz="1739" b="1"/>
            </a:lvl4pPr>
            <a:lvl5pPr marL="1987174" indent="0">
              <a:buNone/>
              <a:defRPr sz="1739" b="1"/>
            </a:lvl5pPr>
            <a:lvl6pPr marL="2483968" indent="0">
              <a:buNone/>
              <a:defRPr sz="1739" b="1"/>
            </a:lvl6pPr>
            <a:lvl7pPr marL="2980761" indent="0">
              <a:buNone/>
              <a:defRPr sz="1739" b="1"/>
            </a:lvl7pPr>
            <a:lvl8pPr marL="3477555" indent="0">
              <a:buNone/>
              <a:defRPr sz="1739" b="1"/>
            </a:lvl8pPr>
            <a:lvl9pPr marL="3974348" indent="0">
              <a:buNone/>
              <a:defRPr sz="173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207B0DA-3461-48EE-A270-C61035BF4E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284946" y="2721949"/>
            <a:ext cx="4438105" cy="40035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B1C601E-BE2C-433B-BF7A-A1E3F0EA5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1163-5DA8-45A6-80B1-7F2A42E89CC3}" type="datetimeFigureOut">
              <a:rPr lang="x-none" smtClean="0"/>
              <a:t>21.09.2023</a:t>
            </a:fld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F9EAF25-434F-4E7A-B6C8-A8A00FC33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CA07710-AA6F-4011-8A3C-8E58507EA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193B-A8EE-4F82-A203-D7E4B0FD22C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79746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E290182-76AF-43B0-983E-76BD05C33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3344ACA-5533-4ADD-BA0E-BECF7CECA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1163-5DA8-45A6-80B1-7F2A42E89CC3}" type="datetimeFigureOut">
              <a:rPr lang="x-none" smtClean="0"/>
              <a:t>21.09.2023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6DB9AE1-5653-46C4-BFD4-E279BA6B3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FCF686D-C077-4EB5-90FD-8F9E1FEE2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193B-A8EE-4F82-A203-D7E4B0FD22C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46066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DDE23C7-D023-4CA1-9063-83E109013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1163-5DA8-45A6-80B1-7F2A42E89CC3}" type="datetimeFigureOut">
              <a:rPr lang="x-none" smtClean="0"/>
              <a:t>21.09.2023</a:t>
            </a:fld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8A9D023-AAEB-40E3-898A-7F0CE236E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258FCF5-5EDF-4EF5-8E0B-7FD430FE5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193B-A8EE-4F82-A203-D7E4B0FD22C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43554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B9FACE-7DBE-461E-B8A2-5BD791B1C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069" y="496782"/>
            <a:ext cx="3366978" cy="1738736"/>
          </a:xfrm>
        </p:spPr>
        <p:txBody>
          <a:bodyPr anchor="b"/>
          <a:lstStyle>
            <a:lvl1pPr>
              <a:defRPr sz="3477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6BA48AD-6325-4017-A4C0-0078347E4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8105" y="1072911"/>
            <a:ext cx="5284946" cy="5295555"/>
          </a:xfrm>
        </p:spPr>
        <p:txBody>
          <a:bodyPr/>
          <a:lstStyle>
            <a:lvl1pPr>
              <a:defRPr sz="3477"/>
            </a:lvl1pPr>
            <a:lvl2pPr>
              <a:defRPr sz="3042"/>
            </a:lvl2pPr>
            <a:lvl3pPr>
              <a:defRPr sz="2608"/>
            </a:lvl3pPr>
            <a:lvl4pPr>
              <a:defRPr sz="2173"/>
            </a:lvl4pPr>
            <a:lvl5pPr>
              <a:defRPr sz="2173"/>
            </a:lvl5pPr>
            <a:lvl6pPr>
              <a:defRPr sz="2173"/>
            </a:lvl6pPr>
            <a:lvl7pPr>
              <a:defRPr sz="2173"/>
            </a:lvl7pPr>
            <a:lvl8pPr>
              <a:defRPr sz="2173"/>
            </a:lvl8pPr>
            <a:lvl9pPr>
              <a:defRPr sz="217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02CFE5F-E2B4-4320-9686-EF9CBFE21E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069" y="2235517"/>
            <a:ext cx="3366978" cy="4141573"/>
          </a:xfrm>
        </p:spPr>
        <p:txBody>
          <a:bodyPr/>
          <a:lstStyle>
            <a:lvl1pPr marL="0" indent="0">
              <a:buNone/>
              <a:defRPr sz="1739"/>
            </a:lvl1pPr>
            <a:lvl2pPr marL="496794" indent="0">
              <a:buNone/>
              <a:defRPr sz="1521"/>
            </a:lvl2pPr>
            <a:lvl3pPr marL="993587" indent="0">
              <a:buNone/>
              <a:defRPr sz="1304"/>
            </a:lvl3pPr>
            <a:lvl4pPr marL="1490381" indent="0">
              <a:buNone/>
              <a:defRPr sz="1087"/>
            </a:lvl4pPr>
            <a:lvl5pPr marL="1987174" indent="0">
              <a:buNone/>
              <a:defRPr sz="1087"/>
            </a:lvl5pPr>
            <a:lvl6pPr marL="2483968" indent="0">
              <a:buNone/>
              <a:defRPr sz="1087"/>
            </a:lvl6pPr>
            <a:lvl7pPr marL="2980761" indent="0">
              <a:buNone/>
              <a:defRPr sz="1087"/>
            </a:lvl7pPr>
            <a:lvl8pPr marL="3477555" indent="0">
              <a:buNone/>
              <a:defRPr sz="1087"/>
            </a:lvl8pPr>
            <a:lvl9pPr marL="3974348" indent="0">
              <a:buNone/>
              <a:defRPr sz="108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B8B9B17-85A8-4123-99D3-C6C36172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1163-5DA8-45A6-80B1-7F2A42E89CC3}" type="datetimeFigureOut">
              <a:rPr lang="x-none" smtClean="0"/>
              <a:t>21.09.2023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A88C9F0-009A-490F-9062-4C9493C04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3564F33-D07F-4CBF-AEC1-AB48D06AF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193B-A8EE-4F82-A203-D7E4B0FD22C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95578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A0ED85-08C1-490C-9696-78C38C60A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069" y="496782"/>
            <a:ext cx="3366978" cy="1738736"/>
          </a:xfrm>
        </p:spPr>
        <p:txBody>
          <a:bodyPr anchor="b"/>
          <a:lstStyle>
            <a:lvl1pPr>
              <a:defRPr sz="3477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727AAF98-A4FF-4171-906E-14EBF4BCFB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38105" y="1072911"/>
            <a:ext cx="5284946" cy="5295555"/>
          </a:xfrm>
        </p:spPr>
        <p:txBody>
          <a:bodyPr/>
          <a:lstStyle>
            <a:lvl1pPr marL="0" indent="0">
              <a:buNone/>
              <a:defRPr sz="3477"/>
            </a:lvl1pPr>
            <a:lvl2pPr marL="496794" indent="0">
              <a:buNone/>
              <a:defRPr sz="3042"/>
            </a:lvl2pPr>
            <a:lvl3pPr marL="993587" indent="0">
              <a:buNone/>
              <a:defRPr sz="2608"/>
            </a:lvl3pPr>
            <a:lvl4pPr marL="1490381" indent="0">
              <a:buNone/>
              <a:defRPr sz="2173"/>
            </a:lvl4pPr>
            <a:lvl5pPr marL="1987174" indent="0">
              <a:buNone/>
              <a:defRPr sz="2173"/>
            </a:lvl5pPr>
            <a:lvl6pPr marL="2483968" indent="0">
              <a:buNone/>
              <a:defRPr sz="2173"/>
            </a:lvl6pPr>
            <a:lvl7pPr marL="2980761" indent="0">
              <a:buNone/>
              <a:defRPr sz="2173"/>
            </a:lvl7pPr>
            <a:lvl8pPr marL="3477555" indent="0">
              <a:buNone/>
              <a:defRPr sz="2173"/>
            </a:lvl8pPr>
            <a:lvl9pPr marL="3974348" indent="0">
              <a:buNone/>
              <a:defRPr sz="2173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EE6224D-6AE5-4146-9AFC-5A899FBBE4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069" y="2235517"/>
            <a:ext cx="3366978" cy="4141573"/>
          </a:xfrm>
        </p:spPr>
        <p:txBody>
          <a:bodyPr/>
          <a:lstStyle>
            <a:lvl1pPr marL="0" indent="0">
              <a:buNone/>
              <a:defRPr sz="1739"/>
            </a:lvl1pPr>
            <a:lvl2pPr marL="496794" indent="0">
              <a:buNone/>
              <a:defRPr sz="1521"/>
            </a:lvl2pPr>
            <a:lvl3pPr marL="993587" indent="0">
              <a:buNone/>
              <a:defRPr sz="1304"/>
            </a:lvl3pPr>
            <a:lvl4pPr marL="1490381" indent="0">
              <a:buNone/>
              <a:defRPr sz="1087"/>
            </a:lvl4pPr>
            <a:lvl5pPr marL="1987174" indent="0">
              <a:buNone/>
              <a:defRPr sz="1087"/>
            </a:lvl5pPr>
            <a:lvl6pPr marL="2483968" indent="0">
              <a:buNone/>
              <a:defRPr sz="1087"/>
            </a:lvl6pPr>
            <a:lvl7pPr marL="2980761" indent="0">
              <a:buNone/>
              <a:defRPr sz="1087"/>
            </a:lvl7pPr>
            <a:lvl8pPr marL="3477555" indent="0">
              <a:buNone/>
              <a:defRPr sz="1087"/>
            </a:lvl8pPr>
            <a:lvl9pPr marL="3974348" indent="0">
              <a:buNone/>
              <a:defRPr sz="108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B2770A7-BBF3-4494-A3AC-344561196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1163-5DA8-45A6-80B1-7F2A42E89CC3}" type="datetimeFigureOut">
              <a:rPr lang="x-none" smtClean="0"/>
              <a:t>21.09.2023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BD89BFE-61FB-41B2-955F-59B5DB3C3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D52A482-54B2-4EDB-B78F-DE1A50D42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193B-A8EE-4F82-A203-D7E4B0FD22C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43518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F77262-3105-4394-8822-F3EB50518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709" y="396736"/>
            <a:ext cx="9003983" cy="1440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9E735DE-221E-4DF8-89D8-166C7B466D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7709" y="1983677"/>
            <a:ext cx="9003983" cy="4728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0C087C0-9008-4A18-81A2-01F3814CF3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7709" y="6906646"/>
            <a:ext cx="2348865" cy="396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21163-5DA8-45A6-80B1-7F2A42E89CC3}" type="datetimeFigureOut">
              <a:rPr lang="x-none" smtClean="0"/>
              <a:t>21.09.2023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FEFBFF5-1ED9-455B-A4CC-5B04481F0D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58051" y="6906646"/>
            <a:ext cx="3523298" cy="396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4CAAB53-190E-4970-AB1C-745D0378FB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72826" y="6906646"/>
            <a:ext cx="2348865" cy="396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D193B-A8EE-4F82-A203-D7E4B0FD22C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81589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93587" rtl="0" eaLnBrk="1" latinLnBrk="0" hangingPunct="1">
        <a:lnSpc>
          <a:spcPct val="90000"/>
        </a:lnSpc>
        <a:spcBef>
          <a:spcPct val="0"/>
        </a:spcBef>
        <a:buNone/>
        <a:defRPr sz="478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8397" indent="-248397" algn="l" defTabSz="993587" rtl="0" eaLnBrk="1" latinLnBrk="0" hangingPunct="1">
        <a:lnSpc>
          <a:spcPct val="90000"/>
        </a:lnSpc>
        <a:spcBef>
          <a:spcPts val="1087"/>
        </a:spcBef>
        <a:buFont typeface="Arial" panose="020B0604020202020204" pitchFamily="34" charset="0"/>
        <a:buChar char="•"/>
        <a:defRPr sz="3042" kern="1200">
          <a:solidFill>
            <a:schemeClr val="tx1"/>
          </a:solidFill>
          <a:latin typeface="+mn-lt"/>
          <a:ea typeface="+mn-ea"/>
          <a:cs typeface="+mn-cs"/>
        </a:defRPr>
      </a:lvl1pPr>
      <a:lvl2pPr marL="745190" indent="-248397" algn="l" defTabSz="993587" rtl="0" eaLnBrk="1" latinLnBrk="0" hangingPunct="1">
        <a:lnSpc>
          <a:spcPct val="90000"/>
        </a:lnSpc>
        <a:spcBef>
          <a:spcPts val="543"/>
        </a:spcBef>
        <a:buFont typeface="Arial" panose="020B0604020202020204" pitchFamily="34" charset="0"/>
        <a:buChar char="•"/>
        <a:defRPr sz="2608" kern="1200">
          <a:solidFill>
            <a:schemeClr val="tx1"/>
          </a:solidFill>
          <a:latin typeface="+mn-lt"/>
          <a:ea typeface="+mn-ea"/>
          <a:cs typeface="+mn-cs"/>
        </a:defRPr>
      </a:lvl2pPr>
      <a:lvl3pPr marL="1241984" indent="-248397" algn="l" defTabSz="993587" rtl="0" eaLnBrk="1" latinLnBrk="0" hangingPunct="1">
        <a:lnSpc>
          <a:spcPct val="90000"/>
        </a:lnSpc>
        <a:spcBef>
          <a:spcPts val="543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3pPr>
      <a:lvl4pPr marL="1738777" indent="-248397" algn="l" defTabSz="993587" rtl="0" eaLnBrk="1" latinLnBrk="0" hangingPunct="1">
        <a:lnSpc>
          <a:spcPct val="90000"/>
        </a:lnSpc>
        <a:spcBef>
          <a:spcPts val="543"/>
        </a:spcBef>
        <a:buFont typeface="Arial" panose="020B0604020202020204" pitchFamily="34" charset="0"/>
        <a:buChar char="•"/>
        <a:defRPr sz="1956" kern="1200">
          <a:solidFill>
            <a:schemeClr val="tx1"/>
          </a:solidFill>
          <a:latin typeface="+mn-lt"/>
          <a:ea typeface="+mn-ea"/>
          <a:cs typeface="+mn-cs"/>
        </a:defRPr>
      </a:lvl4pPr>
      <a:lvl5pPr marL="2235571" indent="-248397" algn="l" defTabSz="993587" rtl="0" eaLnBrk="1" latinLnBrk="0" hangingPunct="1">
        <a:lnSpc>
          <a:spcPct val="90000"/>
        </a:lnSpc>
        <a:spcBef>
          <a:spcPts val="543"/>
        </a:spcBef>
        <a:buFont typeface="Arial" panose="020B0604020202020204" pitchFamily="34" charset="0"/>
        <a:buChar char="•"/>
        <a:defRPr sz="1956" kern="1200">
          <a:solidFill>
            <a:schemeClr val="tx1"/>
          </a:solidFill>
          <a:latin typeface="+mn-lt"/>
          <a:ea typeface="+mn-ea"/>
          <a:cs typeface="+mn-cs"/>
        </a:defRPr>
      </a:lvl5pPr>
      <a:lvl6pPr marL="2732364" indent="-248397" algn="l" defTabSz="993587" rtl="0" eaLnBrk="1" latinLnBrk="0" hangingPunct="1">
        <a:lnSpc>
          <a:spcPct val="90000"/>
        </a:lnSpc>
        <a:spcBef>
          <a:spcPts val="543"/>
        </a:spcBef>
        <a:buFont typeface="Arial" panose="020B0604020202020204" pitchFamily="34" charset="0"/>
        <a:buChar char="•"/>
        <a:defRPr sz="1956" kern="1200">
          <a:solidFill>
            <a:schemeClr val="tx1"/>
          </a:solidFill>
          <a:latin typeface="+mn-lt"/>
          <a:ea typeface="+mn-ea"/>
          <a:cs typeface="+mn-cs"/>
        </a:defRPr>
      </a:lvl6pPr>
      <a:lvl7pPr marL="3229158" indent="-248397" algn="l" defTabSz="993587" rtl="0" eaLnBrk="1" latinLnBrk="0" hangingPunct="1">
        <a:lnSpc>
          <a:spcPct val="90000"/>
        </a:lnSpc>
        <a:spcBef>
          <a:spcPts val="543"/>
        </a:spcBef>
        <a:buFont typeface="Arial" panose="020B0604020202020204" pitchFamily="34" charset="0"/>
        <a:buChar char="•"/>
        <a:defRPr sz="1956" kern="1200">
          <a:solidFill>
            <a:schemeClr val="tx1"/>
          </a:solidFill>
          <a:latin typeface="+mn-lt"/>
          <a:ea typeface="+mn-ea"/>
          <a:cs typeface="+mn-cs"/>
        </a:defRPr>
      </a:lvl7pPr>
      <a:lvl8pPr marL="3725951" indent="-248397" algn="l" defTabSz="993587" rtl="0" eaLnBrk="1" latinLnBrk="0" hangingPunct="1">
        <a:lnSpc>
          <a:spcPct val="90000"/>
        </a:lnSpc>
        <a:spcBef>
          <a:spcPts val="543"/>
        </a:spcBef>
        <a:buFont typeface="Arial" panose="020B0604020202020204" pitchFamily="34" charset="0"/>
        <a:buChar char="•"/>
        <a:defRPr sz="1956" kern="1200">
          <a:solidFill>
            <a:schemeClr val="tx1"/>
          </a:solidFill>
          <a:latin typeface="+mn-lt"/>
          <a:ea typeface="+mn-ea"/>
          <a:cs typeface="+mn-cs"/>
        </a:defRPr>
      </a:lvl8pPr>
      <a:lvl9pPr marL="4222745" indent="-248397" algn="l" defTabSz="993587" rtl="0" eaLnBrk="1" latinLnBrk="0" hangingPunct="1">
        <a:lnSpc>
          <a:spcPct val="90000"/>
        </a:lnSpc>
        <a:spcBef>
          <a:spcPts val="543"/>
        </a:spcBef>
        <a:buFont typeface="Arial" panose="020B0604020202020204" pitchFamily="34" charset="0"/>
        <a:buChar char="•"/>
        <a:defRPr sz="19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93587" rtl="0" eaLnBrk="1" latinLnBrk="0" hangingPunct="1">
        <a:defRPr sz="1956" kern="1200">
          <a:solidFill>
            <a:schemeClr val="tx1"/>
          </a:solidFill>
          <a:latin typeface="+mn-lt"/>
          <a:ea typeface="+mn-ea"/>
          <a:cs typeface="+mn-cs"/>
        </a:defRPr>
      </a:lvl1pPr>
      <a:lvl2pPr marL="496794" algn="l" defTabSz="993587" rtl="0" eaLnBrk="1" latinLnBrk="0" hangingPunct="1">
        <a:defRPr sz="1956" kern="1200">
          <a:solidFill>
            <a:schemeClr val="tx1"/>
          </a:solidFill>
          <a:latin typeface="+mn-lt"/>
          <a:ea typeface="+mn-ea"/>
          <a:cs typeface="+mn-cs"/>
        </a:defRPr>
      </a:lvl2pPr>
      <a:lvl3pPr marL="993587" algn="l" defTabSz="993587" rtl="0" eaLnBrk="1" latinLnBrk="0" hangingPunct="1">
        <a:defRPr sz="1956" kern="1200">
          <a:solidFill>
            <a:schemeClr val="tx1"/>
          </a:solidFill>
          <a:latin typeface="+mn-lt"/>
          <a:ea typeface="+mn-ea"/>
          <a:cs typeface="+mn-cs"/>
        </a:defRPr>
      </a:lvl3pPr>
      <a:lvl4pPr marL="1490381" algn="l" defTabSz="993587" rtl="0" eaLnBrk="1" latinLnBrk="0" hangingPunct="1">
        <a:defRPr sz="1956" kern="1200">
          <a:solidFill>
            <a:schemeClr val="tx1"/>
          </a:solidFill>
          <a:latin typeface="+mn-lt"/>
          <a:ea typeface="+mn-ea"/>
          <a:cs typeface="+mn-cs"/>
        </a:defRPr>
      </a:lvl4pPr>
      <a:lvl5pPr marL="1987174" algn="l" defTabSz="993587" rtl="0" eaLnBrk="1" latinLnBrk="0" hangingPunct="1">
        <a:defRPr sz="1956" kern="1200">
          <a:solidFill>
            <a:schemeClr val="tx1"/>
          </a:solidFill>
          <a:latin typeface="+mn-lt"/>
          <a:ea typeface="+mn-ea"/>
          <a:cs typeface="+mn-cs"/>
        </a:defRPr>
      </a:lvl5pPr>
      <a:lvl6pPr marL="2483968" algn="l" defTabSz="993587" rtl="0" eaLnBrk="1" latinLnBrk="0" hangingPunct="1">
        <a:defRPr sz="1956" kern="1200">
          <a:solidFill>
            <a:schemeClr val="tx1"/>
          </a:solidFill>
          <a:latin typeface="+mn-lt"/>
          <a:ea typeface="+mn-ea"/>
          <a:cs typeface="+mn-cs"/>
        </a:defRPr>
      </a:lvl6pPr>
      <a:lvl7pPr marL="2980761" algn="l" defTabSz="993587" rtl="0" eaLnBrk="1" latinLnBrk="0" hangingPunct="1">
        <a:defRPr sz="1956" kern="1200">
          <a:solidFill>
            <a:schemeClr val="tx1"/>
          </a:solidFill>
          <a:latin typeface="+mn-lt"/>
          <a:ea typeface="+mn-ea"/>
          <a:cs typeface="+mn-cs"/>
        </a:defRPr>
      </a:lvl7pPr>
      <a:lvl8pPr marL="3477555" algn="l" defTabSz="993587" rtl="0" eaLnBrk="1" latinLnBrk="0" hangingPunct="1">
        <a:defRPr sz="1956" kern="1200">
          <a:solidFill>
            <a:schemeClr val="tx1"/>
          </a:solidFill>
          <a:latin typeface="+mn-lt"/>
          <a:ea typeface="+mn-ea"/>
          <a:cs typeface="+mn-cs"/>
        </a:defRPr>
      </a:lvl8pPr>
      <a:lvl9pPr marL="3974348" algn="l" defTabSz="993587" rtl="0" eaLnBrk="1" latinLnBrk="0" hangingPunct="1">
        <a:defRPr sz="195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18999F0-AC2F-4D81-9F80-C297A8F4FCE3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268250" y="-289643"/>
            <a:ext cx="9902899" cy="8031010"/>
          </a:xfrm>
          <a:prstGeom prst="rect">
            <a:avLst/>
          </a:prstGeom>
        </p:spPr>
      </p:pic>
      <p:sp>
        <p:nvSpPr>
          <p:cNvPr id="6" name="Пятиугольник 2">
            <a:extLst>
              <a:ext uri="{FF2B5EF4-FFF2-40B4-BE49-F238E27FC236}">
                <a16:creationId xmlns:a16="http://schemas.microsoft.com/office/drawing/2014/main" xmlns="" id="{50B52F50-0CE3-4D51-BD6F-0047FB94111E}"/>
              </a:ext>
            </a:extLst>
          </p:cNvPr>
          <p:cNvSpPr/>
          <p:nvPr/>
        </p:nvSpPr>
        <p:spPr>
          <a:xfrm>
            <a:off x="1765006" y="223284"/>
            <a:ext cx="6837842" cy="6347638"/>
          </a:xfrm>
          <a:prstGeom prst="pentagon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Қарттарым</a:t>
            </a:r>
            <a:r>
              <a:rPr lang="kk-KZ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асыл </a:t>
            </a:r>
            <a:r>
              <a:rPr lang="kk-KZ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қазына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Аудан әкімінің &quot;Халықаралық қарттар күнімен&quot; құттықтауы » Тіршілік тыныс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516" y="3062209"/>
            <a:ext cx="4246021" cy="29153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800789" y="2415878"/>
            <a:ext cx="67662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4000" b="1" i="1" dirty="0">
                <a:latin typeface="Times New Roman" pitchFamily="18" charset="0"/>
                <a:cs typeface="Times New Roman" pitchFamily="18" charset="0"/>
              </a:rPr>
              <a:t>Қарттарым – асыл қазынам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456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18999F0-AC2F-4D81-9F80-C297A8F4FCE3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268250" y="-289643"/>
            <a:ext cx="9902899" cy="8031010"/>
          </a:xfrm>
          <a:prstGeom prst="rect">
            <a:avLst/>
          </a:prstGeom>
        </p:spPr>
      </p:pic>
      <p:sp>
        <p:nvSpPr>
          <p:cNvPr id="6" name="Пятиугольник 2">
            <a:extLst>
              <a:ext uri="{FF2B5EF4-FFF2-40B4-BE49-F238E27FC236}">
                <a16:creationId xmlns:a16="http://schemas.microsoft.com/office/drawing/2014/main" xmlns="" id="{50B52F50-0CE3-4D51-BD6F-0047FB94111E}"/>
              </a:ext>
            </a:extLst>
          </p:cNvPr>
          <p:cNvSpPr/>
          <p:nvPr/>
        </p:nvSpPr>
        <p:spPr>
          <a:xfrm>
            <a:off x="1765006" y="223284"/>
            <a:ext cx="6837842" cy="6347638"/>
          </a:xfrm>
          <a:prstGeom prst="pentagon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J:\1-ОЗЕРНЫЙ НМ все доки\Все для классн руков\День пожилых\Презентация _Қарттарым асыл -қазынам_\Слайд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035" y="1931193"/>
            <a:ext cx="4785783" cy="358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29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18999F0-AC2F-4D81-9F80-C297A8F4FCE3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268250" y="-289643"/>
            <a:ext cx="9902899" cy="8031010"/>
          </a:xfrm>
          <a:prstGeom prst="rect">
            <a:avLst/>
          </a:prstGeom>
        </p:spPr>
      </p:pic>
      <p:sp>
        <p:nvSpPr>
          <p:cNvPr id="6" name="Пятиугольник 2">
            <a:extLst>
              <a:ext uri="{FF2B5EF4-FFF2-40B4-BE49-F238E27FC236}">
                <a16:creationId xmlns:a16="http://schemas.microsoft.com/office/drawing/2014/main" xmlns="" id="{50B52F50-0CE3-4D51-BD6F-0047FB94111E}"/>
              </a:ext>
            </a:extLst>
          </p:cNvPr>
          <p:cNvSpPr/>
          <p:nvPr/>
        </p:nvSpPr>
        <p:spPr>
          <a:xfrm>
            <a:off x="1765006" y="223284"/>
            <a:ext cx="6837842" cy="6347638"/>
          </a:xfrm>
          <a:prstGeom prst="pentagon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J:\1-ОЗЕРНЫЙ НМ все доки\Все для классн руков\День пожилых\Презентация _Қарттарым асыл -қазынам_\Слайд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283" y="1543050"/>
            <a:ext cx="5664200" cy="42481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29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18999F0-AC2F-4D81-9F80-C297A8F4FCE3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268250" y="-289643"/>
            <a:ext cx="9902899" cy="8031010"/>
          </a:xfrm>
          <a:prstGeom prst="rect">
            <a:avLst/>
          </a:prstGeom>
        </p:spPr>
      </p:pic>
      <p:sp>
        <p:nvSpPr>
          <p:cNvPr id="6" name="Пятиугольник 2">
            <a:extLst>
              <a:ext uri="{FF2B5EF4-FFF2-40B4-BE49-F238E27FC236}">
                <a16:creationId xmlns:a16="http://schemas.microsoft.com/office/drawing/2014/main" xmlns="" id="{50B52F50-0CE3-4D51-BD6F-0047FB94111E}"/>
              </a:ext>
            </a:extLst>
          </p:cNvPr>
          <p:cNvSpPr/>
          <p:nvPr/>
        </p:nvSpPr>
        <p:spPr>
          <a:xfrm>
            <a:off x="1765006" y="223284"/>
            <a:ext cx="6837842" cy="6347638"/>
          </a:xfrm>
          <a:prstGeom prst="pentagon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J:\1-ОЗЕРНЫЙ НМ все доки\Все для классн руков\День пожилых\Презентация _Қарттарым асыл -қазынам_\Слайд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112" y="2083672"/>
            <a:ext cx="4379173" cy="32843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29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18999F0-AC2F-4D81-9F80-C297A8F4FCE3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8250" y="-289643"/>
            <a:ext cx="9902899" cy="8031010"/>
          </a:xfrm>
          <a:prstGeom prst="rect">
            <a:avLst/>
          </a:prstGeom>
        </p:spPr>
      </p:pic>
      <p:sp>
        <p:nvSpPr>
          <p:cNvPr id="3" name="Пятиугольник 2">
            <a:extLst>
              <a:ext uri="{FF2B5EF4-FFF2-40B4-BE49-F238E27FC236}">
                <a16:creationId xmlns:a16="http://schemas.microsoft.com/office/drawing/2014/main" xmlns="" id="{50B52F50-0CE3-4D51-BD6F-0047FB94111E}"/>
              </a:ext>
            </a:extLst>
          </p:cNvPr>
          <p:cNvSpPr/>
          <p:nvPr/>
        </p:nvSpPr>
        <p:spPr>
          <a:xfrm>
            <a:off x="1765006" y="223284"/>
            <a:ext cx="6837842" cy="6347638"/>
          </a:xfrm>
          <a:prstGeom prst="pentagon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F5C90A4-34D4-47B5-83E6-D4B953E78676}"/>
              </a:ext>
            </a:extLst>
          </p:cNvPr>
          <p:cNvSpPr txBox="1"/>
          <p:nvPr/>
        </p:nvSpPr>
        <p:spPr>
          <a:xfrm>
            <a:off x="2694493" y="1792903"/>
            <a:ext cx="513932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600" b="1" i="1" dirty="0">
                <a:latin typeface="Times New Roman" pitchFamily="18" charset="0"/>
                <a:cs typeface="Times New Roman" pitchFamily="18" charset="0"/>
              </a:rPr>
              <a:t>Ақиқатты айқындап жариялар,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3600" b="1" i="1" dirty="0">
                <a:latin typeface="Times New Roman" pitchFamily="18" charset="0"/>
                <a:cs typeface="Times New Roman" pitchFamily="18" charset="0"/>
              </a:rPr>
              <a:t>Бара жатыр азайып қариялар.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3600" b="1" i="1" dirty="0">
                <a:latin typeface="Times New Roman" pitchFamily="18" charset="0"/>
                <a:cs typeface="Times New Roman" pitchFamily="18" charset="0"/>
              </a:rPr>
              <a:t>Дауыл тұрса, бүлк етіп толқымайтын,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3600" b="1" i="1" dirty="0">
                <a:latin typeface="Times New Roman" pitchFamily="18" charset="0"/>
                <a:cs typeface="Times New Roman" pitchFamily="18" charset="0"/>
              </a:rPr>
              <a:t>Бара жатыр сарқылып дариялар.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059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18999F0-AC2F-4D81-9F80-C297A8F4FCE3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268250" y="-289643"/>
            <a:ext cx="9902899" cy="8031010"/>
          </a:xfrm>
          <a:prstGeom prst="rect">
            <a:avLst/>
          </a:prstGeom>
        </p:spPr>
      </p:pic>
      <p:sp>
        <p:nvSpPr>
          <p:cNvPr id="3" name="Пятиугольник 2">
            <a:extLst>
              <a:ext uri="{FF2B5EF4-FFF2-40B4-BE49-F238E27FC236}">
                <a16:creationId xmlns:a16="http://schemas.microsoft.com/office/drawing/2014/main" xmlns="" id="{50B52F50-0CE3-4D51-BD6F-0047FB94111E}"/>
              </a:ext>
            </a:extLst>
          </p:cNvPr>
          <p:cNvSpPr/>
          <p:nvPr/>
        </p:nvSpPr>
        <p:spPr>
          <a:xfrm>
            <a:off x="1765006" y="223284"/>
            <a:ext cx="6837842" cy="6347638"/>
          </a:xfrm>
          <a:prstGeom prst="pentagon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F5C90A4-34D4-47B5-83E6-D4B953E78676}"/>
              </a:ext>
            </a:extLst>
          </p:cNvPr>
          <p:cNvSpPr txBox="1"/>
          <p:nvPr/>
        </p:nvSpPr>
        <p:spPr>
          <a:xfrm>
            <a:off x="2476500" y="1537085"/>
            <a:ext cx="5581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«Қарты бардың- қазынасы бар»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Қарттарым - асыл қазынам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113" y="2737414"/>
            <a:ext cx="4601172" cy="304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2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18999F0-AC2F-4D81-9F80-C297A8F4FCE3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268250" y="-289643"/>
            <a:ext cx="9902899" cy="8031010"/>
          </a:xfrm>
          <a:prstGeom prst="rect">
            <a:avLst/>
          </a:prstGeom>
        </p:spPr>
      </p:pic>
      <p:sp>
        <p:nvSpPr>
          <p:cNvPr id="6" name="Пятиугольник 2">
            <a:extLst>
              <a:ext uri="{FF2B5EF4-FFF2-40B4-BE49-F238E27FC236}">
                <a16:creationId xmlns:a16="http://schemas.microsoft.com/office/drawing/2014/main" xmlns="" id="{50B52F50-0CE3-4D51-BD6F-0047FB94111E}"/>
              </a:ext>
            </a:extLst>
          </p:cNvPr>
          <p:cNvSpPr/>
          <p:nvPr/>
        </p:nvSpPr>
        <p:spPr>
          <a:xfrm>
            <a:off x="1729223" y="223284"/>
            <a:ext cx="6837842" cy="6347638"/>
          </a:xfrm>
          <a:prstGeom prst="pentagon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ҚАРТТАРЫМ – АСЫЛ ҚАЗЫНАМ - Іле таң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031" y="1769359"/>
            <a:ext cx="5010225" cy="35221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204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18999F0-AC2F-4D81-9F80-C297A8F4FCE3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268250" y="-289643"/>
            <a:ext cx="9902899" cy="8031010"/>
          </a:xfrm>
          <a:prstGeom prst="rect">
            <a:avLst/>
          </a:prstGeom>
        </p:spPr>
      </p:pic>
      <p:sp>
        <p:nvSpPr>
          <p:cNvPr id="6" name="Пятиугольник 2">
            <a:extLst>
              <a:ext uri="{FF2B5EF4-FFF2-40B4-BE49-F238E27FC236}">
                <a16:creationId xmlns:a16="http://schemas.microsoft.com/office/drawing/2014/main" xmlns="" id="{50B52F50-0CE3-4D51-BD6F-0047FB94111E}"/>
              </a:ext>
            </a:extLst>
          </p:cNvPr>
          <p:cNvSpPr/>
          <p:nvPr/>
        </p:nvSpPr>
        <p:spPr>
          <a:xfrm>
            <a:off x="1765006" y="223284"/>
            <a:ext cx="6837842" cy="6347638"/>
          </a:xfrm>
          <a:prstGeom prst="pentagon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J:\1-ОЗЕРНЫЙ НМ все доки\Все для классн руков\День пожилых\Презентация _Қарттарым асыл -қазынам_\Слайд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603" y="1944369"/>
            <a:ext cx="4750648" cy="35629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204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18999F0-AC2F-4D81-9F80-C297A8F4FCE3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268250" y="-289643"/>
            <a:ext cx="9902899" cy="8031010"/>
          </a:xfrm>
          <a:prstGeom prst="rect">
            <a:avLst/>
          </a:prstGeom>
        </p:spPr>
      </p:pic>
      <p:sp>
        <p:nvSpPr>
          <p:cNvPr id="6" name="Пятиугольник 2">
            <a:extLst>
              <a:ext uri="{FF2B5EF4-FFF2-40B4-BE49-F238E27FC236}">
                <a16:creationId xmlns:a16="http://schemas.microsoft.com/office/drawing/2014/main" xmlns="" id="{50B52F50-0CE3-4D51-BD6F-0047FB94111E}"/>
              </a:ext>
            </a:extLst>
          </p:cNvPr>
          <p:cNvSpPr/>
          <p:nvPr/>
        </p:nvSpPr>
        <p:spPr>
          <a:xfrm>
            <a:off x="1765006" y="223284"/>
            <a:ext cx="6837842" cy="6347638"/>
          </a:xfrm>
          <a:prstGeom prst="pentagon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J:\1-ОЗЕРНЫЙ НМ все доки\Все для классн руков\День пожилых\Презентация _Қарттарым асыл -қазынам_\Слайд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599" y="1982787"/>
            <a:ext cx="4648200" cy="3486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204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18999F0-AC2F-4D81-9F80-C297A8F4FCE3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268250" y="-289643"/>
            <a:ext cx="9902899" cy="8031010"/>
          </a:xfrm>
          <a:prstGeom prst="rect">
            <a:avLst/>
          </a:prstGeom>
        </p:spPr>
      </p:pic>
      <p:sp>
        <p:nvSpPr>
          <p:cNvPr id="6" name="Пятиугольник 2">
            <a:extLst>
              <a:ext uri="{FF2B5EF4-FFF2-40B4-BE49-F238E27FC236}">
                <a16:creationId xmlns:a16="http://schemas.microsoft.com/office/drawing/2014/main" xmlns="" id="{50B52F50-0CE3-4D51-BD6F-0047FB94111E}"/>
              </a:ext>
            </a:extLst>
          </p:cNvPr>
          <p:cNvSpPr/>
          <p:nvPr/>
        </p:nvSpPr>
        <p:spPr>
          <a:xfrm>
            <a:off x="1765006" y="223284"/>
            <a:ext cx="6837842" cy="6347638"/>
          </a:xfrm>
          <a:prstGeom prst="pentagon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J:\1-ОЗЕРНЫЙ НМ все доки\Все для классн руков\День пожилых\Презентация _Қарттарым асыл -қазынам_\Слайд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339" y="2011363"/>
            <a:ext cx="4829176" cy="36218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29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18999F0-AC2F-4D81-9F80-C297A8F4FCE3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268250" y="-289643"/>
            <a:ext cx="9902899" cy="8031010"/>
          </a:xfrm>
          <a:prstGeom prst="rect">
            <a:avLst/>
          </a:prstGeom>
        </p:spPr>
      </p:pic>
      <p:sp>
        <p:nvSpPr>
          <p:cNvPr id="6" name="Пятиугольник 2">
            <a:extLst>
              <a:ext uri="{FF2B5EF4-FFF2-40B4-BE49-F238E27FC236}">
                <a16:creationId xmlns:a16="http://schemas.microsoft.com/office/drawing/2014/main" xmlns="" id="{50B52F50-0CE3-4D51-BD6F-0047FB94111E}"/>
              </a:ext>
            </a:extLst>
          </p:cNvPr>
          <p:cNvSpPr/>
          <p:nvPr/>
        </p:nvSpPr>
        <p:spPr>
          <a:xfrm>
            <a:off x="1765006" y="223284"/>
            <a:ext cx="6837842" cy="6347638"/>
          </a:xfrm>
          <a:prstGeom prst="pentagon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1 қазан халықаралық қарттар күні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7" b="20647"/>
          <a:stretch/>
        </p:blipFill>
        <p:spPr bwMode="auto">
          <a:xfrm>
            <a:off x="3124642" y="1752600"/>
            <a:ext cx="4190114" cy="44497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29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18999F0-AC2F-4D81-9F80-C297A8F4FCE3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268250" y="-289643"/>
            <a:ext cx="9902899" cy="8031010"/>
          </a:xfrm>
          <a:prstGeom prst="rect">
            <a:avLst/>
          </a:prstGeom>
        </p:spPr>
      </p:pic>
      <p:sp>
        <p:nvSpPr>
          <p:cNvPr id="6" name="Пятиугольник 2">
            <a:extLst>
              <a:ext uri="{FF2B5EF4-FFF2-40B4-BE49-F238E27FC236}">
                <a16:creationId xmlns:a16="http://schemas.microsoft.com/office/drawing/2014/main" xmlns="" id="{50B52F50-0CE3-4D51-BD6F-0047FB94111E}"/>
              </a:ext>
            </a:extLst>
          </p:cNvPr>
          <p:cNvSpPr/>
          <p:nvPr/>
        </p:nvSpPr>
        <p:spPr>
          <a:xfrm>
            <a:off x="1765006" y="223284"/>
            <a:ext cx="6837842" cy="6347638"/>
          </a:xfrm>
          <a:prstGeom prst="pentagon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1 қазан – Қарттар күні - презентация онлай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826" y="1880941"/>
            <a:ext cx="4926202" cy="36898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290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35</Words>
  <Application>Microsoft Office PowerPoint</Application>
  <PresentationFormat>Произвольный</PresentationFormat>
  <Paragraphs>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 t</dc:creator>
  <cp:lastModifiedBy>Пользователь</cp:lastModifiedBy>
  <cp:revision>17</cp:revision>
  <cp:lastPrinted>2023-09-06T17:11:33Z</cp:lastPrinted>
  <dcterms:created xsi:type="dcterms:W3CDTF">2023-09-02T07:10:05Z</dcterms:created>
  <dcterms:modified xsi:type="dcterms:W3CDTF">2023-09-21T12:35:35Z</dcterms:modified>
</cp:coreProperties>
</file>