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76-4F02-43CE-8829-1282679D01CE}" type="datetimeFigureOut">
              <a:rPr lang="ru-RU" smtClean="0"/>
              <a:t>01.05.2023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00EC-3559-46CA-A524-C50757B4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062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76-4F02-43CE-8829-1282679D01CE}" type="datetimeFigureOut">
              <a:rPr lang="ru-RU" smtClean="0"/>
              <a:t>01.05.2023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00EC-3559-46CA-A524-C50757B4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576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76-4F02-43CE-8829-1282679D01CE}" type="datetimeFigureOut">
              <a:rPr lang="ru-RU" smtClean="0"/>
              <a:t>01.05.2023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00EC-3559-46CA-A524-C50757B4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83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76-4F02-43CE-8829-1282679D01CE}" type="datetimeFigureOut">
              <a:rPr lang="ru-RU" smtClean="0"/>
              <a:t>01.05.2023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00EC-3559-46CA-A524-C50757B4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236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76-4F02-43CE-8829-1282679D01CE}" type="datetimeFigureOut">
              <a:rPr lang="ru-RU" smtClean="0"/>
              <a:t>01.05.2023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00EC-3559-46CA-A524-C50757B4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815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76-4F02-43CE-8829-1282679D01CE}" type="datetimeFigureOut">
              <a:rPr lang="ru-RU" smtClean="0"/>
              <a:t>01.05.2023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00EC-3559-46CA-A524-C50757B4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61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76-4F02-43CE-8829-1282679D01CE}" type="datetimeFigureOut">
              <a:rPr lang="ru-RU" smtClean="0"/>
              <a:t>01.05.2023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00EC-3559-46CA-A524-C50757B4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85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76-4F02-43CE-8829-1282679D01CE}" type="datetimeFigureOut">
              <a:rPr lang="ru-RU" smtClean="0"/>
              <a:t>01.05.2023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00EC-3559-46CA-A524-C50757B4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148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76-4F02-43CE-8829-1282679D01CE}" type="datetimeFigureOut">
              <a:rPr lang="ru-RU" smtClean="0"/>
              <a:t>01.05.2023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00EC-3559-46CA-A524-C50757B4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71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76-4F02-43CE-8829-1282679D01CE}" type="datetimeFigureOut">
              <a:rPr lang="ru-RU" smtClean="0"/>
              <a:t>01.05.2023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00EC-3559-46CA-A524-C50757B4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942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AF76-4F02-43CE-8829-1282679D01CE}" type="datetimeFigureOut">
              <a:rPr lang="ru-RU" smtClean="0"/>
              <a:t>01.05.2023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A00EC-3559-46CA-A524-C50757B4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73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5AF76-4F02-43CE-8829-1282679D01CE}" type="datetimeFigureOut">
              <a:rPr lang="ru-RU" smtClean="0"/>
              <a:t>01.05.2023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A00EC-3559-46CA-A524-C50757B4D9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741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8271" t="3872" r="6327" b="3655"/>
          <a:stretch/>
        </p:blipFill>
        <p:spPr>
          <a:xfrm>
            <a:off x="553792" y="296215"/>
            <a:ext cx="5048518" cy="607882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8271" t="3872" r="6327" b="3655"/>
          <a:stretch/>
        </p:blipFill>
        <p:spPr>
          <a:xfrm>
            <a:off x="6385774" y="216795"/>
            <a:ext cx="5048518" cy="615824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092818" y="1412025"/>
            <a:ext cx="1635616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о</a:t>
            </a:r>
            <a:endParaRPr lang="ru-RU" sz="8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33892" y="1412024"/>
            <a:ext cx="1635616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ат</a:t>
            </a:r>
            <a:endParaRPr lang="ru-RU" sz="8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80164" y="5174713"/>
            <a:ext cx="163561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та</a:t>
            </a:r>
            <a:endParaRPr lang="ru-RU" sz="7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233892" y="5174714"/>
            <a:ext cx="163561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та</a:t>
            </a:r>
            <a:endParaRPr lang="ru-RU" sz="7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8415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8271" t="3872" r="6327" b="3655"/>
          <a:stretch/>
        </p:blipFill>
        <p:spPr>
          <a:xfrm>
            <a:off x="553792" y="296215"/>
            <a:ext cx="5048518" cy="607882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8271" t="3872" r="6327" b="3655"/>
          <a:stretch/>
        </p:blipFill>
        <p:spPr>
          <a:xfrm>
            <a:off x="6385774" y="216795"/>
            <a:ext cx="5048518" cy="615824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092818" y="1412025"/>
            <a:ext cx="1635616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О</a:t>
            </a:r>
            <a:endParaRPr lang="ru-RU" sz="8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33892" y="1412024"/>
            <a:ext cx="1635616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то</a:t>
            </a:r>
            <a:endParaRPr lang="ru-RU" sz="8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60243" y="5174714"/>
            <a:ext cx="163561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тан</a:t>
            </a:r>
            <a:endParaRPr lang="ru-RU" sz="7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233892" y="5174713"/>
            <a:ext cx="163561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су</a:t>
            </a:r>
            <a:endParaRPr lang="ru-RU" sz="7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87663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8271" t="3872" r="6327" b="3655"/>
          <a:stretch/>
        </p:blipFill>
        <p:spPr>
          <a:xfrm>
            <a:off x="553792" y="296215"/>
            <a:ext cx="5048518" cy="607882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8271" t="3872" r="6327" b="3655"/>
          <a:stretch/>
        </p:blipFill>
        <p:spPr>
          <a:xfrm>
            <a:off x="6385774" y="216795"/>
            <a:ext cx="5048518" cy="615824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092818" y="1412025"/>
            <a:ext cx="2324636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қал</a:t>
            </a:r>
            <a:endParaRPr lang="ru-RU" sz="8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33892" y="1412024"/>
            <a:ext cx="1635616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қа</a:t>
            </a:r>
            <a:endParaRPr lang="ru-RU" sz="8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60243" y="5174714"/>
            <a:ext cx="163561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та</a:t>
            </a:r>
            <a:endParaRPr lang="ru-RU" sz="7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233892" y="5174713"/>
            <a:ext cx="163561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ра</a:t>
            </a:r>
            <a:endParaRPr lang="ru-RU" sz="7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2629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8271" t="3872" r="6327" b="3655"/>
          <a:stretch/>
        </p:blipFill>
        <p:spPr>
          <a:xfrm>
            <a:off x="553792" y="296215"/>
            <a:ext cx="5048518" cy="607882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8271" t="3872" r="6327" b="3655"/>
          <a:stretch/>
        </p:blipFill>
        <p:spPr>
          <a:xfrm>
            <a:off x="6385774" y="216795"/>
            <a:ext cx="5048518" cy="615824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092818" y="1412025"/>
            <a:ext cx="2324636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қа</a:t>
            </a:r>
            <a:endParaRPr lang="ru-RU" sz="8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33892" y="1412024"/>
            <a:ext cx="1635616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ал</a:t>
            </a:r>
            <a:endParaRPr lang="ru-RU" sz="8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60243" y="5174714"/>
            <a:ext cx="163561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ла</a:t>
            </a:r>
            <a:endParaRPr lang="ru-RU" sz="7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233892" y="5174713"/>
            <a:ext cx="163561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қа</a:t>
            </a:r>
            <a:endParaRPr lang="ru-RU" sz="7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69503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8271" t="3872" r="6327" b="3655"/>
          <a:stretch/>
        </p:blipFill>
        <p:spPr>
          <a:xfrm>
            <a:off x="553792" y="296215"/>
            <a:ext cx="5048518" cy="607882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8271" t="3872" r="6327" b="3655"/>
          <a:stretch/>
        </p:blipFill>
        <p:spPr>
          <a:xfrm>
            <a:off x="6385774" y="216795"/>
            <a:ext cx="5048518" cy="615824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092818" y="1412025"/>
            <a:ext cx="2324636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қа</a:t>
            </a:r>
            <a:endParaRPr lang="ru-RU" sz="8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33892" y="1412024"/>
            <a:ext cx="1635616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тақ</a:t>
            </a:r>
            <a:endParaRPr lang="ru-RU" sz="8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60243" y="5174714"/>
            <a:ext cx="163561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лақ</a:t>
            </a:r>
            <a:endParaRPr lang="ru-RU" sz="7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233892" y="5174713"/>
            <a:ext cx="163561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та</a:t>
            </a:r>
            <a:endParaRPr lang="ru-RU" sz="7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07767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8271" t="3872" r="6327" b="3655"/>
          <a:stretch/>
        </p:blipFill>
        <p:spPr>
          <a:xfrm>
            <a:off x="553792" y="296215"/>
            <a:ext cx="5048518" cy="607882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8271" t="3872" r="6327" b="3655"/>
          <a:stretch/>
        </p:blipFill>
        <p:spPr>
          <a:xfrm>
            <a:off x="6385774" y="216795"/>
            <a:ext cx="5048518" cy="615824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092818" y="1412025"/>
            <a:ext cx="2324636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тақ</a:t>
            </a:r>
            <a:endParaRPr lang="ru-RU" sz="8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33892" y="1412024"/>
            <a:ext cx="1979054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қал</a:t>
            </a:r>
            <a:endParaRPr lang="ru-RU" sz="8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60243" y="5174714"/>
            <a:ext cx="163561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та</a:t>
            </a:r>
            <a:endParaRPr lang="ru-RU" sz="7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233892" y="5174713"/>
            <a:ext cx="163561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72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қан</a:t>
            </a:r>
            <a:endParaRPr lang="ru-RU" sz="7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4465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24</Words>
  <Application>Microsoft Office PowerPoint</Application>
  <PresentationFormat>Широкоэкранный</PresentationFormat>
  <Paragraphs>24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Shinar Erembaeva</cp:lastModifiedBy>
  <cp:revision>6</cp:revision>
  <dcterms:created xsi:type="dcterms:W3CDTF">2022-10-07T05:01:01Z</dcterms:created>
  <dcterms:modified xsi:type="dcterms:W3CDTF">2023-05-01T04:38:44Z</dcterms:modified>
</cp:coreProperties>
</file>