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D12D-687B-4E72-A780-9DB413D9F52C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1CEA-AA3B-4407-9D05-1DB46ACC1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184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D12D-687B-4E72-A780-9DB413D9F52C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1CEA-AA3B-4407-9D05-1DB46ACC1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86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D12D-687B-4E72-A780-9DB413D9F52C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1CEA-AA3B-4407-9D05-1DB46ACC1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55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D12D-687B-4E72-A780-9DB413D9F52C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1CEA-AA3B-4407-9D05-1DB46ACC1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12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D12D-687B-4E72-A780-9DB413D9F52C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1CEA-AA3B-4407-9D05-1DB46ACC1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518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D12D-687B-4E72-A780-9DB413D9F52C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1CEA-AA3B-4407-9D05-1DB46ACC1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21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D12D-687B-4E72-A780-9DB413D9F52C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1CEA-AA3B-4407-9D05-1DB46ACC1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1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D12D-687B-4E72-A780-9DB413D9F52C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1CEA-AA3B-4407-9D05-1DB46ACC1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18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D12D-687B-4E72-A780-9DB413D9F52C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1CEA-AA3B-4407-9D05-1DB46ACC1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135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D12D-687B-4E72-A780-9DB413D9F52C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1CEA-AA3B-4407-9D05-1DB46ACC1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768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D12D-687B-4E72-A780-9DB413D9F52C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51CEA-AA3B-4407-9D05-1DB46ACC1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16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9D12D-687B-4E72-A780-9DB413D9F52C}" type="datetimeFigureOut">
              <a:rPr lang="ru-RU" smtClean="0"/>
              <a:t>29.09.2023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51CEA-AA3B-4407-9D05-1DB46ACC1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47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160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93992"/>
          </a:xfrm>
        </p:spPr>
      </p:pic>
    </p:spTree>
    <p:extLst>
      <p:ext uri="{BB962C8B-B14F-4D97-AF65-F5344CB8AC3E}">
        <p14:creationId xmlns:p14="http://schemas.microsoft.com/office/powerpoint/2010/main" val="1596404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81270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3294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4833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4300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9295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71698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4848"/>
          </a:xfrm>
        </p:spPr>
      </p:pic>
    </p:spTree>
    <p:extLst>
      <p:ext uri="{BB962C8B-B14F-4D97-AF65-F5344CB8AC3E}">
        <p14:creationId xmlns:p14="http://schemas.microsoft.com/office/powerpoint/2010/main" val="1577761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66757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3948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166095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4269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3</cp:revision>
  <cp:lastPrinted>2023-10-02T04:05:43Z</cp:lastPrinted>
  <dcterms:created xsi:type="dcterms:W3CDTF">2023-09-29T04:56:01Z</dcterms:created>
  <dcterms:modified xsi:type="dcterms:W3CDTF">2023-10-02T04:05:47Z</dcterms:modified>
</cp:coreProperties>
</file>