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57" r:id="rId4"/>
    <p:sldId id="259" r:id="rId5"/>
    <p:sldId id="260" r:id="rId6"/>
    <p:sldId id="263" r:id="rId7"/>
    <p:sldId id="256" r:id="rId8"/>
    <p:sldId id="261" r:id="rId9"/>
    <p:sldId id="270" r:id="rId10"/>
    <p:sldId id="265" r:id="rId11"/>
    <p:sldId id="266" r:id="rId12"/>
    <p:sldId id="267" r:id="rId13"/>
    <p:sldId id="258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лес мультяшный фон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8" name="Picture 12" descr="https://static.vecteezy.com/system/resources/thumbnails/020/899/522/small/lion-for-decoration-project-on-a-transparent-background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852936"/>
            <a:ext cx="4377058" cy="3172044"/>
          </a:xfrm>
          <a:prstGeom prst="rect">
            <a:avLst/>
          </a:prstGeom>
          <a:noFill/>
        </p:spPr>
      </p:pic>
      <p:pic>
        <p:nvPicPr>
          <p:cNvPr id="29716" name="Picture 20" descr="Лев на белом фоне - фото и картинки abrakadabra.f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24944" y="620688"/>
            <a:ext cx="2942882" cy="3956708"/>
          </a:xfrm>
          <a:prstGeom prst="rect">
            <a:avLst/>
          </a:prstGeom>
          <a:noFill/>
        </p:spPr>
      </p:pic>
      <p:sp>
        <p:nvSpPr>
          <p:cNvPr id="29718" name="AutoShape 22" descr="PSD Мультфильм лев, более 200 качественных бесплатных PSD-шаблон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20" name="AutoShape 24" descr="PSD Мультфильм лев, более 200 качественных бесплатных PSD-шаблон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22" name="AutoShape 26" descr="https://img.freepik.com/premium-psd/lion-walking-isolated-on-transparent-background_879541-402.jpg?w=3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мышь, крыса, компьютерная мыш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Мышь PNG фото"/>
          <p:cNvPicPr>
            <a:picLocks noChangeAspect="1" noChangeArrowheads="1"/>
          </p:cNvPicPr>
          <p:nvPr/>
        </p:nvPicPr>
        <p:blipFill>
          <a:blip r:embed="rId5" cstate="print"/>
          <a:srcRect l="5906" t="5067" r="7716" b="19942"/>
          <a:stretch>
            <a:fillRect/>
          </a:stretch>
        </p:blipFill>
        <p:spPr bwMode="auto">
          <a:xfrm rot="20602269" flipH="1">
            <a:off x="1286433" y="5076199"/>
            <a:ext cx="2141936" cy="150683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67744" y="1340768"/>
            <a:ext cx="53381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Арыстан мен тышқан</a:t>
            </a:r>
          </a:p>
          <a:p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Ертегі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 bwMode="auto">
          <a:xfrm>
            <a:off x="611560" y="548680"/>
            <a:ext cx="7956376" cy="596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ytimg.com/vi/1puI6J_K7j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ages.birmiss.com/image/4312f5627d620e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ytimg.com/vi/y4IC3ASGxTs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184576"/>
          </a:xfrm>
          <a:prstGeom prst="rect">
            <a:avLst/>
          </a:prstGeom>
          <a:noFill/>
        </p:spPr>
      </p:pic>
      <p:pic>
        <p:nvPicPr>
          <p:cNvPr id="3" name="Picture 6" descr="оригинальный мультяшный сыр PNG , сыр, кухня, еда PNG картинки и пнг PSD  рисунок для бесплатной загрузки"/>
          <p:cNvPicPr>
            <a:picLocks noChangeAspect="1" noChangeArrowheads="1"/>
          </p:cNvPicPr>
          <p:nvPr/>
        </p:nvPicPr>
        <p:blipFill>
          <a:blip r:embed="rId3" cstate="print"/>
          <a:srcRect l="16240" t="12275" r="18798" b="21438"/>
          <a:stretch>
            <a:fillRect/>
          </a:stretch>
        </p:blipFill>
        <p:spPr bwMode="auto">
          <a:xfrm>
            <a:off x="4932040" y="3140968"/>
            <a:ext cx="1464875" cy="134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0.gstatic.com/images?q=tbn:ANd9GcQju4cPNLCSb3E-xT0tDckfRQcmxjK9htivCFsZ56sCRTPGqAk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5819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4060" b="13571"/>
          <a:stretch>
            <a:fillRect/>
          </a:stretch>
        </p:blipFill>
        <p:spPr bwMode="auto">
          <a:xfrm>
            <a:off x="0" y="692696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r="26952"/>
          <a:stretch>
            <a:fillRect/>
          </a:stretch>
        </p:blipFill>
        <p:spPr bwMode="auto">
          <a:xfrm>
            <a:off x="827584" y="476672"/>
            <a:ext cx="7416824" cy="582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912768" cy="565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r="35843"/>
          <a:stretch>
            <a:fillRect/>
          </a:stretch>
        </p:blipFill>
        <p:spPr bwMode="auto">
          <a:xfrm>
            <a:off x="1187624" y="1268760"/>
            <a:ext cx="6695082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0444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b="16762"/>
          <a:stretch>
            <a:fillRect/>
          </a:stretch>
        </p:blipFill>
        <p:spPr bwMode="auto">
          <a:xfrm>
            <a:off x="1" y="54868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811346" cy="581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87887</dc:creator>
  <cp:lastModifiedBy>87887</cp:lastModifiedBy>
  <cp:revision>3</cp:revision>
  <dcterms:created xsi:type="dcterms:W3CDTF">2023-08-14T14:27:09Z</dcterms:created>
  <dcterms:modified xsi:type="dcterms:W3CDTF">2023-08-15T18:49:19Z</dcterms:modified>
</cp:coreProperties>
</file>