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6" r:id="rId4"/>
    <p:sldId id="275" r:id="rId5"/>
    <p:sldId id="269" r:id="rId6"/>
    <p:sldId id="270" r:id="rId7"/>
    <p:sldId id="268" r:id="rId8"/>
    <p:sldId id="267" r:id="rId9"/>
    <p:sldId id="266" r:id="rId10"/>
    <p:sldId id="264" r:id="rId11"/>
    <p:sldId id="265" r:id="rId12"/>
    <p:sldId id="263" r:id="rId13"/>
    <p:sldId id="262" r:id="rId14"/>
    <p:sldId id="261" r:id="rId15"/>
    <p:sldId id="259" r:id="rId16"/>
    <p:sldId id="258" r:id="rId17"/>
    <p:sldId id="257" r:id="rId18"/>
    <p:sldId id="260" r:id="rId19"/>
    <p:sldId id="271" r:id="rId20"/>
    <p:sldId id="272" r:id="rId21"/>
    <p:sldId id="274" r:id="rId22"/>
    <p:sldId id="273" r:id="rId2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6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енин компьютерим\Desktop\АРАЙШОН\Бастауыш Алматы\Корнекіліктер150\karama-karsi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:\Users\Менин компьютерим\Desktop\АРАЙШОН\Бастауыш Алматы\Корнекіліктер150\karama-karsi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Users\Менин компьютерим\Desktop\АРАЙШОН\Бастауыш Алматы\Корнекіліктер150\karama-karsi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C:\Users\Менин компьютерим\Desktop\АРАЙШОН\Бастауыш Алматы\Корнекіліктер150\karama-karsi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:\Users\Менин компьютерим\Desktop\АРАЙШОН\Бастауыш Алматы\Корнекіліктер150\karama-karsi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C:\Users\Менин компьютерим\Desktop\АРАЙШОН\Бастауыш Алматы\Корнекіліктер150\karama-karsi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Users\Менин компьютерим\Desktop\АРАЙШОН\Бастауыш Алматы\Корнекіліктер150\karama-karsi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Менин компьютерим\Desktop\АРАЙШОН\Бастауыш Алматы\Корнекіліктер150\karama-karsi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C:\Users\Менин компьютерим\Desktop\АРАЙШОН\Бастауыш Алматы\Корнекіліктер150\karama-karsi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Менин компьютерим\Desktop\АРАЙШОН\Бастауыш Алматы\Корнекіліктер150\karama-karsi\erketai6.jpg"/>
          <p:cNvPicPr>
            <a:picLocks noChangeAspect="1" noChangeArrowheads="1"/>
          </p:cNvPicPr>
          <p:nvPr/>
        </p:nvPicPr>
        <p:blipFill>
          <a:blip r:embed="rId2" cstate="print"/>
          <a:srcRect b="2083"/>
          <a:stretch>
            <a:fillRect/>
          </a:stretch>
        </p:blipFill>
        <p:spPr bwMode="auto">
          <a:xfrm rot="16200000">
            <a:off x="1017240" y="-1017240"/>
            <a:ext cx="6858000" cy="8892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Менин компьютерим\Desktop\АРАЙШОН\Бастауыш Алматы\Корнекіліктер150\karama-karsi\erketai4.jpg"/>
          <p:cNvPicPr>
            <a:picLocks noChangeAspect="1" noChangeArrowheads="1"/>
          </p:cNvPicPr>
          <p:nvPr/>
        </p:nvPicPr>
        <p:blipFill>
          <a:blip r:embed="rId2" cstate="print"/>
          <a:srcRect l="2751" r="3538"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Менин компьютерим\Desktop\АРАЙШОН\Бастауыш Алматы\Корнекіліктер150\karama-karsi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Менин компьютерим\Desktop\АРАЙШОН\Бастауыш Алматы\Корнекіліктер150\karama-karsi\erketai3.jpg"/>
          <p:cNvPicPr>
            <a:picLocks noChangeAspect="1" noChangeArrowheads="1"/>
          </p:cNvPicPr>
          <p:nvPr/>
        </p:nvPicPr>
        <p:blipFill>
          <a:blip r:embed="rId2" cstate="print"/>
          <a:srcRect l="2868" r="4361"/>
          <a:stretch>
            <a:fillRect/>
          </a:stretch>
        </p:blipFill>
        <p:spPr bwMode="auto">
          <a:xfrm rot="16200000">
            <a:off x="1273324" y="-1012676"/>
            <a:ext cx="6597352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Менин компьютерим\Desktop\АРАЙШОН\Бастауыш Алматы\Корнекіліктер150\karama-karsi\erketa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Менин компьютерим\Desktop\АРАЙШОН\Бастауыш Алматы\Корнекіліктер150\karama-karsi\erketa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Менин компьютерим\Desktop\АРАЙШОН\Бастауыш Алматы\Корнекіліктер150\karama-karsi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Менин компьютерим\Desktop\АРАЙШОН\Бастауыш Алматы\Корнекіліктер150\karama-karsi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Менин компьютерим\Desktop\АРАЙШОН\Бастауыш Алматы\Корнекіліктер150\karama-karsi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Менин компьютерим\Desktop\АРАЙШОН\Бастауыш Алматы\Корнекіліктер150\karama-karsi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Менин компьютерим\Desktop\АРАЙШОН\Бастауыш Алматы\Корнекіліктер150\karama-karsi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Users\Менин компьютерим\Desktop\АРАЙШОН\Бастауыш Алматы\Корнекіліктер150\karama-karsi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Users\Менин компьютерим\Desktop\АРАЙШОН\Бастауыш Алматы\Корнекіліктер150\karama-karsi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Менин компьютерим</dc:creator>
  <cp:lastModifiedBy>Менин компьютерим</cp:lastModifiedBy>
  <cp:revision>1</cp:revision>
  <dcterms:created xsi:type="dcterms:W3CDTF">2019-01-11T18:01:02Z</dcterms:created>
  <dcterms:modified xsi:type="dcterms:W3CDTF">2019-01-11T18:14:25Z</dcterms:modified>
</cp:coreProperties>
</file>