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2" r:id="rId5"/>
    <p:sldId id="260" r:id="rId6"/>
    <p:sldId id="264" r:id="rId7"/>
    <p:sldId id="266" r:id="rId8"/>
    <p:sldId id="267" r:id="rId9"/>
    <p:sldId id="268" r:id="rId10"/>
  </p:sldIdLst>
  <p:sldSz cx="10801350" cy="7561263"/>
  <p:notesSz cx="6888163" cy="10020300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B4"/>
    <a:srgbClr val="009900"/>
    <a:srgbClr val="FF0066"/>
    <a:srgbClr val="6600FF"/>
    <a:srgbClr val="9900FF"/>
    <a:srgbClr val="0066FF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04" y="-780"/>
      </p:cViewPr>
      <p:guideLst>
        <p:guide orient="horz" pos="2382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79A3-039A-4A24-9D2A-4A435A08C270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950F-789F-49F0-90FB-6CF9E99B1C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79A3-039A-4A24-9D2A-4A435A08C270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950F-789F-49F0-90FB-6CF9E99B1C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79A3-039A-4A24-9D2A-4A435A08C270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950F-789F-49F0-90FB-6CF9E99B1C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79A3-039A-4A24-9D2A-4A435A08C270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950F-789F-49F0-90FB-6CF9E99B1C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79A3-039A-4A24-9D2A-4A435A08C270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950F-789F-49F0-90FB-6CF9E99B1C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79A3-039A-4A24-9D2A-4A435A08C270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950F-789F-49F0-90FB-6CF9E99B1C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79A3-039A-4A24-9D2A-4A435A08C270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950F-789F-49F0-90FB-6CF9E99B1C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79A3-039A-4A24-9D2A-4A435A08C270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950F-789F-49F0-90FB-6CF9E99B1C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79A3-039A-4A24-9D2A-4A435A08C270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950F-789F-49F0-90FB-6CF9E99B1C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79A3-039A-4A24-9D2A-4A435A08C270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950F-789F-49F0-90FB-6CF9E99B1C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79A3-039A-4A24-9D2A-4A435A08C270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950F-789F-49F0-90FB-6CF9E99B1C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764295"/>
            <a:ext cx="972121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79A3-039A-4A24-9D2A-4A435A08C270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2950F-789F-49F0-90FB-6CF9E99B1C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14263" y="793"/>
            <a:ext cx="10572824" cy="7561263"/>
            <a:chOff x="114263" y="793"/>
            <a:chExt cx="10572824" cy="756126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14263" y="793"/>
              <a:ext cx="10572824" cy="7561263"/>
              <a:chOff x="114263" y="793"/>
              <a:chExt cx="10572824" cy="756126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14263" y="793"/>
                <a:ext cx="10572824" cy="7561263"/>
                <a:chOff x="114263" y="793"/>
                <a:chExt cx="10572824" cy="7561263"/>
              </a:xfrm>
            </p:grpSpPr>
            <p:cxnSp>
              <p:nvCxnSpPr>
                <p:cNvPr id="2" name="Прямая соединительная линия 1"/>
                <p:cNvCxnSpPr/>
                <p:nvPr/>
              </p:nvCxnSpPr>
              <p:spPr>
                <a:xfrm rot="16200000" flipH="1">
                  <a:off x="1620043" y="3780631"/>
                  <a:ext cx="7561263" cy="1588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" name="Рисунок 2" descr="WhatsApp Image 2023-03-01 at 16.41.43.jpeg"/>
                <p:cNvPicPr>
                  <a:picLocks noChangeAspect="1"/>
                </p:cNvPicPr>
                <p:nvPr/>
              </p:nvPicPr>
              <p:blipFill>
                <a:blip r:embed="rId2">
                  <a:lum contrast="10000"/>
                </a:blip>
                <a:stretch>
                  <a:fillRect/>
                </a:stretch>
              </p:blipFill>
              <p:spPr>
                <a:xfrm>
                  <a:off x="5529301" y="137293"/>
                  <a:ext cx="5157786" cy="7286676"/>
                </a:xfrm>
                <a:prstGeom prst="rect">
                  <a:avLst/>
                </a:prstGeom>
              </p:spPr>
            </p:pic>
            <p:sp>
              <p:nvSpPr>
                <p:cNvPr id="5" name="Прямоугольник 4"/>
                <p:cNvSpPr/>
                <p:nvPr/>
              </p:nvSpPr>
              <p:spPr>
                <a:xfrm>
                  <a:off x="6472245" y="1137425"/>
                  <a:ext cx="3286147" cy="193899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kk-KZ" sz="6000" b="1" cap="none" spc="50" dirty="0" smtClean="0">
                      <a:ln w="11430"/>
                      <a:solidFill>
                        <a:srgbClr val="0099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Letter" pitchFamily="34" charset="-52"/>
                      <a:cs typeface="JasmineUPC" pitchFamily="18" charset="-34"/>
                    </a:rPr>
                    <a:t>Анама</a:t>
                  </a:r>
                </a:p>
                <a:p>
                  <a:pPr algn="ctr"/>
                  <a:r>
                    <a:rPr lang="kk-KZ" sz="6000" b="1" spc="50" dirty="0" smtClean="0">
                      <a:ln w="11430"/>
                      <a:solidFill>
                        <a:srgbClr val="0099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Letter" pitchFamily="34" charset="-52"/>
                      <a:cs typeface="JasmineUPC" pitchFamily="18" charset="-34"/>
                    </a:rPr>
                    <a:t>сыйлық</a:t>
                  </a:r>
                  <a:endParaRPr lang="ru-RU" sz="6000" b="1" cap="none" spc="50" dirty="0">
                    <a:ln w="11430"/>
                    <a:solidFill>
                      <a:srgbClr val="0099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Letter" pitchFamily="34" charset="-52"/>
                    <a:cs typeface="JasmineUPC" pitchFamily="18" charset="-34"/>
                  </a:endParaRPr>
                </a:p>
              </p:txBody>
            </p:sp>
            <p:pic>
              <p:nvPicPr>
                <p:cNvPr id="6" name="Рисунок 5" descr="WhatsApp Image 2023-03-01 at 16.41.43.jpeg"/>
                <p:cNvPicPr>
                  <a:picLocks noChangeAspect="1"/>
                </p:cNvPicPr>
                <p:nvPr/>
              </p:nvPicPr>
              <p:blipFill>
                <a:blip r:embed="rId2">
                  <a:lum contrast="10000"/>
                </a:blip>
                <a:stretch>
                  <a:fillRect/>
                </a:stretch>
              </p:blipFill>
              <p:spPr>
                <a:xfrm>
                  <a:off x="114263" y="137293"/>
                  <a:ext cx="5157786" cy="7286676"/>
                </a:xfrm>
                <a:prstGeom prst="rect">
                  <a:avLst/>
                </a:prstGeom>
              </p:spPr>
            </p:pic>
            <p:sp>
              <p:nvSpPr>
                <p:cNvPr id="7" name="Прямоугольник 6"/>
                <p:cNvSpPr/>
                <p:nvPr/>
              </p:nvSpPr>
              <p:spPr>
                <a:xfrm>
                  <a:off x="328577" y="280169"/>
                  <a:ext cx="4786346" cy="69294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pic>
            <p:nvPicPr>
              <p:cNvPr id="9" name="Рисунок 8" descr="WhatsApp Image 2023-02-27 at 19.23.52.jpeg"/>
              <p:cNvPicPr>
                <a:picLocks noChangeAspect="1"/>
              </p:cNvPicPr>
              <p:nvPr/>
            </p:nvPicPr>
            <p:blipFill>
              <a:blip r:embed="rId3">
                <a:lum bright="-10000" contrast="20000"/>
              </a:blip>
              <a:srcRect l="27278" t="56614" r="24605" b="5595"/>
              <a:stretch>
                <a:fillRect/>
              </a:stretch>
            </p:blipFill>
            <p:spPr>
              <a:xfrm>
                <a:off x="685767" y="1423177"/>
                <a:ext cx="4050535" cy="4500594"/>
              </a:xfrm>
              <a:prstGeom prst="rect">
                <a:avLst/>
              </a:prstGeom>
            </p:spPr>
          </p:pic>
          <p:grpSp>
            <p:nvGrpSpPr>
              <p:cNvPr id="10" name="Группа 9"/>
              <p:cNvGrpSpPr/>
              <p:nvPr/>
            </p:nvGrpSpPr>
            <p:grpSpPr>
              <a:xfrm>
                <a:off x="255624" y="6995341"/>
                <a:ext cx="1644589" cy="338554"/>
                <a:chOff x="8328118" y="7013977"/>
                <a:chExt cx="1644589" cy="338554"/>
              </a:xfrm>
            </p:grpSpPr>
            <p:pic>
              <p:nvPicPr>
                <p:cNvPr id="11" name="Рисунок 10" descr="ИНСТАГРАММ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328118" y="7066779"/>
                  <a:ext cx="215829" cy="214314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8462614" y="7013977"/>
                  <a:ext cx="15100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didaktika_lazzat</a:t>
                  </a:r>
                  <a:endParaRPr lang="ru-RU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/>
            <a:srcRect l="67149" t="32902" r="17031" b="53182"/>
            <a:stretch>
              <a:fillRect/>
            </a:stretch>
          </p:blipFill>
          <p:spPr bwMode="auto">
            <a:xfrm>
              <a:off x="6757997" y="1280301"/>
              <a:ext cx="2786082" cy="1709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75100" y="793"/>
            <a:ext cx="10440549" cy="7561263"/>
            <a:chOff x="175100" y="793"/>
            <a:chExt cx="10440549" cy="7561263"/>
          </a:xfrm>
        </p:grpSpPr>
        <p:cxnSp>
          <p:nvCxnSpPr>
            <p:cNvPr id="2" name="Прямая соединительная линия 1"/>
            <p:cNvCxnSpPr/>
            <p:nvPr/>
          </p:nvCxnSpPr>
          <p:spPr>
            <a:xfrm rot="16200000" flipH="1">
              <a:off x="1620043" y="3780631"/>
              <a:ext cx="7561263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34" name="Picture 2" descr="https://flomaster.club/uploads/posts/2022-06/1654141861_65-flomaster-club-p-uzori-ramki-dlya-teksta-risunki-krasivo-6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100" y="138194"/>
              <a:ext cx="5082699" cy="7214337"/>
            </a:xfrm>
            <a:prstGeom prst="rect">
              <a:avLst/>
            </a:prstGeom>
            <a:noFill/>
          </p:spPr>
        </p:pic>
        <p:pic>
          <p:nvPicPr>
            <p:cNvPr id="5" name="Picture 2" descr="https://flomaster.club/uploads/posts/2022-06/1654141861_65-flomaster-club-p-uzori-ramki-dlya-teksta-risunki-krasivo-6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32950" y="137293"/>
              <a:ext cx="5082699" cy="7214337"/>
            </a:xfrm>
            <a:prstGeom prst="rect">
              <a:avLst/>
            </a:prstGeom>
            <a:noFill/>
          </p:spPr>
        </p:pic>
        <p:pic>
          <p:nvPicPr>
            <p:cNvPr id="10" name="Рисунок 9" descr="ыуеа.png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p:blipFill>
          <p:spPr>
            <a:xfrm>
              <a:off x="7901005" y="4137821"/>
              <a:ext cx="1941718" cy="1760175"/>
            </a:xfrm>
            <a:prstGeom prst="rect">
              <a:avLst/>
            </a:prstGeom>
          </p:spPr>
        </p:pic>
        <p:pic>
          <p:nvPicPr>
            <p:cNvPr id="11" name="Рисунок 10" descr="ыуфеаку.png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p:blipFill>
          <p:spPr>
            <a:xfrm>
              <a:off x="6063945" y="3994945"/>
              <a:ext cx="1979936" cy="1864919"/>
            </a:xfrm>
            <a:prstGeom prst="rect">
              <a:avLst/>
            </a:prstGeom>
          </p:spPr>
        </p:pic>
        <p:pic>
          <p:nvPicPr>
            <p:cNvPr id="7" name="Рисунок 6" descr="рпва.png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rcRect l="76732" r="9497"/>
            <a:stretch>
              <a:fillRect/>
            </a:stretch>
          </p:blipFill>
          <p:spPr>
            <a:xfrm>
              <a:off x="7543815" y="3280565"/>
              <a:ext cx="1071570" cy="3714776"/>
            </a:xfrm>
            <a:prstGeom prst="rect">
              <a:avLst/>
            </a:prstGeom>
          </p:spPr>
        </p:pic>
        <p:pic>
          <p:nvPicPr>
            <p:cNvPr id="9" name="Рисунок 8" descr="пвваы.png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20000"/>
            </a:blip>
            <a:stretch>
              <a:fillRect/>
            </a:stretch>
          </p:blipFill>
          <p:spPr>
            <a:xfrm>
              <a:off x="6411173" y="780235"/>
              <a:ext cx="3132906" cy="3000396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685766" y="1102975"/>
              <a:ext cx="4143405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i="1" spc="300" dirty="0" smtClean="0">
                  <a:solidFill>
                    <a:srgbClr val="0049B4"/>
                  </a:solidFill>
                  <a:latin typeface="Georgia" pitchFamily="18" charset="0"/>
                </a:rPr>
                <a:t>Аяулы, сүйікті, қамқоршым — </a:t>
              </a:r>
            </a:p>
            <a:p>
              <a:pPr algn="ctr"/>
              <a:r>
                <a:rPr lang="ru-RU" sz="2400" b="1" i="1" spc="300" dirty="0" smtClean="0">
                  <a:solidFill>
                    <a:srgbClr val="0049B4"/>
                  </a:solidFill>
                  <a:latin typeface="Georgia" pitchFamily="18" charset="0"/>
                </a:rPr>
                <a:t>Асыл Анам </a:t>
              </a:r>
            </a:p>
            <a:p>
              <a:pPr algn="ctr"/>
              <a:r>
                <a:rPr lang="ru-RU" sz="2400" b="1" i="1" spc="300" dirty="0" smtClean="0">
                  <a:solidFill>
                    <a:srgbClr val="0049B4"/>
                  </a:solidFill>
                  <a:latin typeface="Georgia" pitchFamily="18" charset="0"/>
                </a:rPr>
                <a:t>Сізді 8 наурыз мерекеңізбен шын жүректен құттықтаймын </a:t>
              </a:r>
              <a:endParaRPr lang="ru-RU" sz="2400" b="1" i="1" spc="300" dirty="0">
                <a:solidFill>
                  <a:srgbClr val="0049B4"/>
                </a:solidFill>
                <a:latin typeface="Georgia" pitchFamily="18" charset="0"/>
              </a:endParaRPr>
            </a:p>
          </p:txBody>
        </p:sp>
        <p:pic>
          <p:nvPicPr>
            <p:cNvPr id="15" name="Рисунок 14" descr="121438616_______________________________Happy_Easter__1__24_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8231" y="4566449"/>
              <a:ext cx="3333750" cy="22764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-28613" y="-5583"/>
            <a:ext cx="10715700" cy="7567639"/>
            <a:chOff x="-28613" y="-5583"/>
            <a:chExt cx="10715700" cy="7567639"/>
          </a:xfrm>
        </p:grpSpPr>
        <p:pic>
          <p:nvPicPr>
            <p:cNvPr id="10" name="Рисунок 9" descr="ыуеа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329" y="4662933"/>
              <a:ext cx="2071702" cy="1878006"/>
            </a:xfrm>
            <a:prstGeom prst="rect">
              <a:avLst/>
            </a:prstGeom>
          </p:spPr>
        </p:pic>
        <p:pic>
          <p:nvPicPr>
            <p:cNvPr id="11" name="Рисунок 10" descr="ыуфеаку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94525">
              <a:off x="603698" y="2723846"/>
              <a:ext cx="1979936" cy="1864919"/>
            </a:xfrm>
            <a:prstGeom prst="rect">
              <a:avLst/>
            </a:prstGeom>
          </p:spPr>
        </p:pic>
        <p:pic>
          <p:nvPicPr>
            <p:cNvPr id="7" name="Рисунок 6" descr="рпва.png"/>
            <p:cNvPicPr>
              <a:picLocks noChangeAspect="1"/>
            </p:cNvPicPr>
            <p:nvPr/>
          </p:nvPicPr>
          <p:blipFill>
            <a:blip r:embed="rId4"/>
            <a:srcRect l="76732" r="9497"/>
            <a:stretch>
              <a:fillRect/>
            </a:stretch>
          </p:blipFill>
          <p:spPr>
            <a:xfrm rot="5400000">
              <a:off x="1257271" y="5203809"/>
              <a:ext cx="1071570" cy="3643338"/>
            </a:xfrm>
            <a:prstGeom prst="rect">
              <a:avLst/>
            </a:prstGeom>
          </p:spPr>
        </p:pic>
        <p:pic>
          <p:nvPicPr>
            <p:cNvPr id="9" name="Рисунок 8" descr="пвваы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701" y="208731"/>
              <a:ext cx="3132906" cy="3000396"/>
            </a:xfrm>
            <a:prstGeom prst="rect">
              <a:avLst/>
            </a:prstGeom>
          </p:spPr>
        </p:pic>
        <p:pic>
          <p:nvPicPr>
            <p:cNvPr id="12" name="Рисунок 11" descr="ыуеа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6229" y="4662933"/>
              <a:ext cx="2071702" cy="1878006"/>
            </a:xfrm>
            <a:prstGeom prst="rect">
              <a:avLst/>
            </a:prstGeom>
          </p:spPr>
        </p:pic>
        <p:pic>
          <p:nvPicPr>
            <p:cNvPr id="13" name="Рисунок 12" descr="ыуфеаку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94525">
              <a:off x="4175598" y="2723846"/>
              <a:ext cx="1979936" cy="1864919"/>
            </a:xfrm>
            <a:prstGeom prst="rect">
              <a:avLst/>
            </a:prstGeom>
          </p:spPr>
        </p:pic>
        <p:pic>
          <p:nvPicPr>
            <p:cNvPr id="14" name="Рисунок 13" descr="рпва.png"/>
            <p:cNvPicPr>
              <a:picLocks noChangeAspect="1"/>
            </p:cNvPicPr>
            <p:nvPr/>
          </p:nvPicPr>
          <p:blipFill>
            <a:blip r:embed="rId4"/>
            <a:srcRect l="76732" r="9497"/>
            <a:stretch>
              <a:fillRect/>
            </a:stretch>
          </p:blipFill>
          <p:spPr>
            <a:xfrm rot="5400000">
              <a:off x="4757733" y="5203809"/>
              <a:ext cx="1071570" cy="3643338"/>
            </a:xfrm>
            <a:prstGeom prst="rect">
              <a:avLst/>
            </a:prstGeom>
          </p:spPr>
        </p:pic>
        <p:pic>
          <p:nvPicPr>
            <p:cNvPr id="15" name="Рисунок 14" descr="пвваы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7601" y="208731"/>
              <a:ext cx="3132906" cy="3000396"/>
            </a:xfrm>
            <a:prstGeom prst="rect">
              <a:avLst/>
            </a:prstGeom>
          </p:spPr>
        </p:pic>
        <p:pic>
          <p:nvPicPr>
            <p:cNvPr id="16" name="Рисунок 15" descr="ыуеа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6691" y="4662933"/>
              <a:ext cx="2071702" cy="1878006"/>
            </a:xfrm>
            <a:prstGeom prst="rect">
              <a:avLst/>
            </a:prstGeom>
          </p:spPr>
        </p:pic>
        <p:pic>
          <p:nvPicPr>
            <p:cNvPr id="17" name="Рисунок 16" descr="ыуфеаку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94525">
              <a:off x="7676060" y="2723846"/>
              <a:ext cx="1979936" cy="1864919"/>
            </a:xfrm>
            <a:prstGeom prst="rect">
              <a:avLst/>
            </a:prstGeom>
          </p:spPr>
        </p:pic>
        <p:pic>
          <p:nvPicPr>
            <p:cNvPr id="18" name="Рисунок 17" descr="рпва.png"/>
            <p:cNvPicPr>
              <a:picLocks noChangeAspect="1"/>
            </p:cNvPicPr>
            <p:nvPr/>
          </p:nvPicPr>
          <p:blipFill>
            <a:blip r:embed="rId4"/>
            <a:srcRect l="76732" r="9497"/>
            <a:stretch>
              <a:fillRect/>
            </a:stretch>
          </p:blipFill>
          <p:spPr>
            <a:xfrm rot="5400000">
              <a:off x="8329633" y="5203809"/>
              <a:ext cx="1071570" cy="3643338"/>
            </a:xfrm>
            <a:prstGeom prst="rect">
              <a:avLst/>
            </a:prstGeom>
          </p:spPr>
        </p:pic>
        <p:pic>
          <p:nvPicPr>
            <p:cNvPr id="19" name="Рисунок 18" descr="пвваы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8063" y="208731"/>
              <a:ext cx="3132906" cy="3000396"/>
            </a:xfrm>
            <a:prstGeom prst="rect">
              <a:avLst/>
            </a:prstGeom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 rot="16200000" flipH="1">
              <a:off x="-165112" y="3780631"/>
              <a:ext cx="7561263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6200000" flipH="1">
              <a:off x="3335350" y="3774255"/>
              <a:ext cx="7561263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14263" y="793"/>
            <a:ext cx="10572824" cy="7561263"/>
            <a:chOff x="114263" y="793"/>
            <a:chExt cx="10572824" cy="756126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14263" y="793"/>
              <a:ext cx="10572824" cy="7561263"/>
              <a:chOff x="114263" y="793"/>
              <a:chExt cx="10572824" cy="756126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14263" y="793"/>
                <a:ext cx="10572824" cy="7561263"/>
                <a:chOff x="114263" y="793"/>
                <a:chExt cx="10572824" cy="7561263"/>
              </a:xfrm>
            </p:grpSpPr>
            <p:cxnSp>
              <p:nvCxnSpPr>
                <p:cNvPr id="2" name="Прямая соединительная линия 1"/>
                <p:cNvCxnSpPr/>
                <p:nvPr/>
              </p:nvCxnSpPr>
              <p:spPr>
                <a:xfrm rot="16200000" flipH="1">
                  <a:off x="1620043" y="3780631"/>
                  <a:ext cx="7561263" cy="1588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" name="Рисунок 3" descr="WhatsApp Image 2023-03-01 at 16.44.10.jpe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72113" y="71438"/>
                  <a:ext cx="5214974" cy="7352531"/>
                </a:xfrm>
                <a:prstGeom prst="rect">
                  <a:avLst/>
                </a:prstGeom>
              </p:spPr>
            </p:pic>
            <p:grpSp>
              <p:nvGrpSpPr>
                <p:cNvPr id="7" name="Группа 6"/>
                <p:cNvGrpSpPr/>
                <p:nvPr/>
              </p:nvGrpSpPr>
              <p:grpSpPr>
                <a:xfrm>
                  <a:off x="114263" y="65855"/>
                  <a:ext cx="5214974" cy="7352531"/>
                  <a:chOff x="114263" y="65855"/>
                  <a:chExt cx="5214974" cy="7352531"/>
                </a:xfrm>
              </p:grpSpPr>
              <p:pic>
                <p:nvPicPr>
                  <p:cNvPr id="5" name="Рисунок 4" descr="WhatsApp Image 2023-03-01 at 16.44.10.jpe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14263" y="65855"/>
                    <a:ext cx="5214974" cy="7352531"/>
                  </a:xfrm>
                  <a:prstGeom prst="rect">
                    <a:avLst/>
                  </a:prstGeom>
                </p:spPr>
              </p:pic>
              <p:sp>
                <p:nvSpPr>
                  <p:cNvPr id="6" name="Прямоугольник 5"/>
                  <p:cNvSpPr/>
                  <p:nvPr/>
                </p:nvSpPr>
                <p:spPr>
                  <a:xfrm>
                    <a:off x="328577" y="280169"/>
                    <a:ext cx="4786346" cy="692948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pic>
            <p:nvPicPr>
              <p:cNvPr id="9" name="Рисунок 8" descr="290967-400x400.jp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 l="12500" r="14375"/>
              <a:stretch>
                <a:fillRect/>
              </a:stretch>
            </p:blipFill>
            <p:spPr>
              <a:xfrm>
                <a:off x="6757997" y="1494615"/>
                <a:ext cx="2507491" cy="3429024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711670" y="4857565"/>
                <a:ext cx="311816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5400" b="1" dirty="0" smtClean="0">
                    <a:ln w="3175">
                      <a:solidFill>
                        <a:schemeClr val="tx1"/>
                      </a:solidFill>
                    </a:ln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Z Mon Amour One" pitchFamily="2" charset="0"/>
                    <a:cs typeface="Kalinga" pitchFamily="34" charset="0"/>
                  </a:rPr>
                  <a:t>Наурыз </a:t>
                </a:r>
                <a:endParaRPr lang="ru-RU" sz="5400" b="1" dirty="0">
                  <a:ln w="3175">
                    <a:solidFill>
                      <a:schemeClr val="tx1"/>
                    </a:solidFill>
                  </a:ln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Z Mon Amour One" pitchFamily="2" charset="0"/>
                  <a:cs typeface="Kalinga" pitchFamily="34" charset="0"/>
                </a:endParaRPr>
              </a:p>
            </p:txBody>
          </p:sp>
          <p:pic>
            <p:nvPicPr>
              <p:cNvPr id="13" name="Рисунок 12" descr="WhatsApp Image 2023-02-27 at 19.23.52.jpeg"/>
              <p:cNvPicPr>
                <a:picLocks noChangeAspect="1"/>
              </p:cNvPicPr>
              <p:nvPr/>
            </p:nvPicPr>
            <p:blipFill>
              <a:blip r:embed="rId4">
                <a:lum bright="-10000" contrast="20000"/>
              </a:blip>
              <a:srcRect l="27278" t="56614" r="24605" b="5595"/>
              <a:stretch>
                <a:fillRect/>
              </a:stretch>
            </p:blipFill>
            <p:spPr>
              <a:xfrm>
                <a:off x="685767" y="1423177"/>
                <a:ext cx="4050535" cy="4500594"/>
              </a:xfrm>
              <a:prstGeom prst="rect">
                <a:avLst/>
              </a:prstGeom>
            </p:spPr>
          </p:pic>
          <p:grpSp>
            <p:nvGrpSpPr>
              <p:cNvPr id="11" name="Группа 10"/>
              <p:cNvGrpSpPr/>
              <p:nvPr/>
            </p:nvGrpSpPr>
            <p:grpSpPr>
              <a:xfrm>
                <a:off x="327062" y="6923903"/>
                <a:ext cx="1644589" cy="338554"/>
                <a:chOff x="8328118" y="7013977"/>
                <a:chExt cx="1644589" cy="338554"/>
              </a:xfrm>
            </p:grpSpPr>
            <p:pic>
              <p:nvPicPr>
                <p:cNvPr id="12" name="Рисунок 11" descr="ИНСТАГРАММ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8328118" y="7066779"/>
                  <a:ext cx="215829" cy="214314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8462614" y="7013977"/>
                  <a:ext cx="15100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didaktika_lazzat</a:t>
                  </a:r>
                  <a:endParaRPr lang="ru-RU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/>
            <a:srcRect l="64805" t="61467" r="19375" b="31209"/>
            <a:stretch>
              <a:fillRect/>
            </a:stretch>
          </p:blipFill>
          <p:spPr bwMode="auto">
            <a:xfrm>
              <a:off x="6543683" y="4923639"/>
              <a:ext cx="300039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16200000" flipH="1">
            <a:off x="1620043" y="3780631"/>
            <a:ext cx="7561263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900741" y="780235"/>
            <a:ext cx="428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3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Аяулы, сүйікті, қамқоршым — </a:t>
            </a:r>
          </a:p>
          <a:p>
            <a:pPr algn="ctr"/>
            <a:r>
              <a:rPr lang="ru-RU" sz="2800" b="1" i="1" spc="3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Асыл Анам </a:t>
            </a:r>
          </a:p>
          <a:p>
            <a:pPr algn="ctr"/>
            <a:r>
              <a:rPr lang="ru-RU" sz="2800" b="1" i="1" spc="3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Сізді 8 наурыз мерекеңізбен шын жүректен құттықтаймын. </a:t>
            </a:r>
            <a:endParaRPr lang="ru-RU" sz="2800" b="1" i="1" spc="300" dirty="0">
              <a:ln w="3175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01" y="208731"/>
            <a:ext cx="10429948" cy="7143800"/>
          </a:xfrm>
          <a:prstGeom prst="rect">
            <a:avLst/>
          </a:prstGeom>
          <a:noFill/>
          <a:ln w="5715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агонг.png"/>
          <p:cNvPicPr>
            <a:picLocks noChangeAspect="1"/>
          </p:cNvPicPr>
          <p:nvPr/>
        </p:nvPicPr>
        <p:blipFill>
          <a:blip r:embed="rId2" cstate="print"/>
          <a:srcRect l="8171" r="7410"/>
          <a:stretch>
            <a:fillRect/>
          </a:stretch>
        </p:blipFill>
        <p:spPr>
          <a:xfrm rot="2141478">
            <a:off x="9804955" y="281262"/>
            <a:ext cx="839264" cy="674706"/>
          </a:xfrm>
          <a:prstGeom prst="rect">
            <a:avLst/>
          </a:prstGeom>
        </p:spPr>
      </p:pic>
      <p:pic>
        <p:nvPicPr>
          <p:cNvPr id="8" name="Рисунок 7" descr="агонг.png"/>
          <p:cNvPicPr>
            <a:picLocks noChangeAspect="1"/>
          </p:cNvPicPr>
          <p:nvPr/>
        </p:nvPicPr>
        <p:blipFill>
          <a:blip r:embed="rId2" cstate="print"/>
          <a:srcRect l="8171" r="7410"/>
          <a:stretch>
            <a:fillRect/>
          </a:stretch>
        </p:blipFill>
        <p:spPr>
          <a:xfrm rot="7447653">
            <a:off x="9824206" y="6623119"/>
            <a:ext cx="839264" cy="674706"/>
          </a:xfrm>
          <a:prstGeom prst="rect">
            <a:avLst/>
          </a:prstGeom>
        </p:spPr>
      </p:pic>
      <p:pic>
        <p:nvPicPr>
          <p:cNvPr id="9" name="Рисунок 8" descr="агонг.png"/>
          <p:cNvPicPr>
            <a:picLocks noChangeAspect="1"/>
          </p:cNvPicPr>
          <p:nvPr/>
        </p:nvPicPr>
        <p:blipFill>
          <a:blip r:embed="rId2" cstate="print"/>
          <a:srcRect l="8171" r="7410"/>
          <a:stretch>
            <a:fillRect/>
          </a:stretch>
        </p:blipFill>
        <p:spPr>
          <a:xfrm rot="19458522" flipH="1">
            <a:off x="157131" y="247312"/>
            <a:ext cx="839264" cy="674706"/>
          </a:xfrm>
          <a:prstGeom prst="rect">
            <a:avLst/>
          </a:prstGeom>
        </p:spPr>
      </p:pic>
      <p:pic>
        <p:nvPicPr>
          <p:cNvPr id="10" name="Рисунок 9" descr="агонг.png"/>
          <p:cNvPicPr>
            <a:picLocks noChangeAspect="1"/>
          </p:cNvPicPr>
          <p:nvPr/>
        </p:nvPicPr>
        <p:blipFill>
          <a:blip r:embed="rId2" cstate="print"/>
          <a:srcRect l="8171" r="7410"/>
          <a:stretch>
            <a:fillRect/>
          </a:stretch>
        </p:blipFill>
        <p:spPr>
          <a:xfrm rot="14152347" flipH="1">
            <a:off x="137880" y="6623119"/>
            <a:ext cx="839264" cy="674706"/>
          </a:xfrm>
          <a:prstGeom prst="rect">
            <a:avLst/>
          </a:prstGeom>
        </p:spPr>
      </p:pic>
      <p:pic>
        <p:nvPicPr>
          <p:cNvPr id="3" name="Picture 2" descr="https://raskrasil.com/wp-content/uploads/Raskrasil.com-Coloring-Pages-Tulip-4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083" y="851673"/>
            <a:ext cx="4523840" cy="6143668"/>
          </a:xfrm>
          <a:prstGeom prst="rect">
            <a:avLst/>
          </a:prstGeom>
          <a:noFill/>
        </p:spPr>
      </p:pic>
      <p:pic>
        <p:nvPicPr>
          <p:cNvPr id="12" name="Рисунок 11" descr="cvety_7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741" y="4280697"/>
            <a:ext cx="4126403" cy="25907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114263" y="0"/>
            <a:ext cx="10572824" cy="7562056"/>
            <a:chOff x="114263" y="0"/>
            <a:chExt cx="10572824" cy="7562056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14263" y="0"/>
              <a:ext cx="10572824" cy="7562056"/>
              <a:chOff x="114263" y="0"/>
              <a:chExt cx="10572824" cy="7562056"/>
            </a:xfrm>
          </p:grpSpPr>
          <p:pic>
            <p:nvPicPr>
              <p:cNvPr id="6" name="Рисунок 5" descr="0672e3950e314ac03ce92417fad1458f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43551" y="1761369"/>
                <a:ext cx="5143536" cy="5662600"/>
              </a:xfrm>
              <a:prstGeom prst="rect">
                <a:avLst/>
              </a:prstGeom>
            </p:spPr>
          </p:pic>
          <p:cxnSp>
            <p:nvCxnSpPr>
              <p:cNvPr id="2" name="Прямая соединительная линия 1"/>
              <p:cNvCxnSpPr/>
              <p:nvPr/>
            </p:nvCxnSpPr>
            <p:spPr>
              <a:xfrm rot="16200000" flipH="1">
                <a:off x="1620043" y="3780631"/>
                <a:ext cx="7561263" cy="1588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Рисунок 8" descr="егнш.png"/>
              <p:cNvPicPr>
                <a:picLocks noChangeAspect="1"/>
              </p:cNvPicPr>
              <p:nvPr/>
            </p:nvPicPr>
            <p:blipFill>
              <a:blip r:embed="rId3"/>
              <a:srcRect l="1393" t="5581" r="1081" b="2727"/>
              <a:stretch>
                <a:fillRect/>
              </a:stretch>
            </p:blipFill>
            <p:spPr>
              <a:xfrm>
                <a:off x="5543551" y="65855"/>
                <a:ext cx="5143536" cy="3357586"/>
              </a:xfrm>
              <a:prstGeom prst="rect">
                <a:avLst/>
              </a:prstGeom>
            </p:spPr>
          </p:pic>
          <p:pic>
            <p:nvPicPr>
              <p:cNvPr id="10" name="Рисунок 9" descr="варпае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7865" y="4566449"/>
                <a:ext cx="2518190" cy="2714644"/>
              </a:xfrm>
              <a:prstGeom prst="rect">
                <a:avLst/>
              </a:prstGeom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5543551" y="0"/>
                <a:ext cx="5143536" cy="7423969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7" name="Рисунок 16" descr="b19e6af694f558c5de6dd3ae7389b4e5--hobbies.jpg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b="50000"/>
              <a:stretch>
                <a:fillRect/>
              </a:stretch>
            </p:blipFill>
            <p:spPr>
              <a:xfrm>
                <a:off x="5614988" y="718113"/>
                <a:ext cx="5072099" cy="2205261"/>
              </a:xfrm>
              <a:prstGeom prst="rect">
                <a:avLst/>
              </a:prstGeom>
            </p:spPr>
          </p:pic>
          <p:pic>
            <p:nvPicPr>
              <p:cNvPr id="8" name="Рисунок 7" descr="10544-banners-download-download-png.pn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0000" contrast="20000"/>
              </a:blip>
              <a:srcRect l="11429" r="12500"/>
              <a:stretch>
                <a:fillRect/>
              </a:stretch>
            </p:blipFill>
            <p:spPr>
              <a:xfrm>
                <a:off x="5543551" y="1780366"/>
                <a:ext cx="5143536" cy="2786083"/>
              </a:xfrm>
              <a:prstGeom prst="rect">
                <a:avLst/>
              </a:prstGeom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6686559" y="2341705"/>
                <a:ext cx="2786082" cy="158180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CascadeDown">
                  <a:avLst>
                    <a:gd name="adj" fmla="val 100000"/>
                  </a:avLst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kk-KZ" sz="6000" b="1" cap="none" spc="50" dirty="0" smtClean="0">
                    <a:ln w="11430"/>
                    <a:solidFill>
                      <a:srgbClr val="FF0066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Letter" pitchFamily="34" charset="-52"/>
                    <a:cs typeface="JasmineUPC" pitchFamily="18" charset="-34"/>
                  </a:rPr>
                  <a:t>Анама</a:t>
                </a:r>
              </a:p>
              <a:p>
                <a:pPr algn="ctr"/>
                <a:r>
                  <a:rPr lang="kk-KZ" sz="6000" b="1" spc="50" dirty="0" smtClean="0">
                    <a:ln w="11430"/>
                    <a:solidFill>
                      <a:srgbClr val="FF0066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Letter" pitchFamily="34" charset="-52"/>
                    <a:cs typeface="JasmineUPC" pitchFamily="18" charset="-34"/>
                  </a:rPr>
                  <a:t>сыйлық</a:t>
                </a:r>
                <a:endParaRPr lang="ru-RU" sz="6000" b="1" cap="none" spc="50" dirty="0">
                  <a:ln w="11430"/>
                  <a:solidFill>
                    <a:srgbClr val="FF0066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Letter" pitchFamily="34" charset="-52"/>
                  <a:cs typeface="JasmineUPC" pitchFamily="18" charset="-34"/>
                </a:endParaRPr>
              </a:p>
            </p:txBody>
          </p:sp>
          <p:pic>
            <p:nvPicPr>
              <p:cNvPr id="22" name="Рисунок 21" descr="егнш.png"/>
              <p:cNvPicPr>
                <a:picLocks noChangeAspect="1"/>
              </p:cNvPicPr>
              <p:nvPr/>
            </p:nvPicPr>
            <p:blipFill>
              <a:blip r:embed="rId3"/>
              <a:srcRect l="1393" t="5581" r="1081" b="2727"/>
              <a:stretch>
                <a:fillRect/>
              </a:stretch>
            </p:blipFill>
            <p:spPr>
              <a:xfrm>
                <a:off x="114263" y="65855"/>
                <a:ext cx="5143536" cy="3357586"/>
              </a:xfrm>
              <a:prstGeom prst="rect">
                <a:avLst/>
              </a:prstGeom>
            </p:spPr>
          </p:pic>
          <p:grpSp>
            <p:nvGrpSpPr>
              <p:cNvPr id="23" name="Группа 22"/>
              <p:cNvGrpSpPr/>
              <p:nvPr/>
            </p:nvGrpSpPr>
            <p:grpSpPr>
              <a:xfrm>
                <a:off x="757205" y="3566317"/>
                <a:ext cx="4071966" cy="3929090"/>
                <a:chOff x="828643" y="2994813"/>
                <a:chExt cx="4071966" cy="3929090"/>
              </a:xfrm>
            </p:grpSpPr>
            <p:pic>
              <p:nvPicPr>
                <p:cNvPr id="18" name="Рисунок 17" descr="b19e6af694f558c5de6dd3ae7389b4e5--hobbies.jpg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28643" y="2994813"/>
                  <a:ext cx="3714776" cy="3714776"/>
                </a:xfrm>
                <a:prstGeom prst="rect">
                  <a:avLst/>
                </a:prstGeom>
              </p:spPr>
            </p:pic>
            <p:sp>
              <p:nvSpPr>
                <p:cNvPr id="19" name="Овал 18"/>
                <p:cNvSpPr/>
                <p:nvPr/>
              </p:nvSpPr>
              <p:spPr>
                <a:xfrm>
                  <a:off x="3757601" y="6138085"/>
                  <a:ext cx="1143008" cy="78581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21" name="Прямоугольник 20"/>
              <p:cNvSpPr/>
              <p:nvPr/>
            </p:nvSpPr>
            <p:spPr>
              <a:xfrm>
                <a:off x="114263" y="1"/>
                <a:ext cx="5143536" cy="7418386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4" name="Рисунок 23" descr="0_8ac48_1abc5170_M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1587" y="5137953"/>
                <a:ext cx="2405500" cy="2277207"/>
              </a:xfrm>
              <a:prstGeom prst="rect">
                <a:avLst/>
              </a:prstGeom>
            </p:spPr>
          </p:pic>
          <p:grpSp>
            <p:nvGrpSpPr>
              <p:cNvPr id="26" name="Группа 25"/>
              <p:cNvGrpSpPr/>
              <p:nvPr/>
            </p:nvGrpSpPr>
            <p:grpSpPr>
              <a:xfrm>
                <a:off x="185701" y="7066779"/>
                <a:ext cx="1644589" cy="338554"/>
                <a:chOff x="8328118" y="7013977"/>
                <a:chExt cx="1644589" cy="338554"/>
              </a:xfrm>
            </p:grpSpPr>
            <p:pic>
              <p:nvPicPr>
                <p:cNvPr id="27" name="Рисунок 26" descr="ИНСТАГРАММ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8328118" y="7066779"/>
                  <a:ext cx="215829" cy="214314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8462614" y="7013977"/>
                  <a:ext cx="15100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didaktika_lazzat</a:t>
                  </a:r>
                  <a:endParaRPr lang="ru-RU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9"/>
            <a:srcRect l="66407" t="40031" r="12538" b="44393"/>
            <a:stretch>
              <a:fillRect/>
            </a:stretch>
          </p:blipFill>
          <p:spPr bwMode="auto">
            <a:xfrm>
              <a:off x="6615121" y="2280433"/>
              <a:ext cx="2896932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85701" y="0"/>
            <a:ext cx="10429948" cy="7562056"/>
            <a:chOff x="185701" y="0"/>
            <a:chExt cx="10429948" cy="7562056"/>
          </a:xfrm>
        </p:grpSpPr>
        <p:cxnSp>
          <p:nvCxnSpPr>
            <p:cNvPr id="2" name="Прямая соединительная линия 1"/>
            <p:cNvCxnSpPr/>
            <p:nvPr/>
          </p:nvCxnSpPr>
          <p:spPr>
            <a:xfrm rot="16200000" flipH="1">
              <a:off x="1620043" y="3780631"/>
              <a:ext cx="7561263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185701" y="0"/>
              <a:ext cx="10429948" cy="7352531"/>
            </a:xfrm>
            <a:prstGeom prst="rect">
              <a:avLst/>
            </a:prstGeom>
            <a:noFill/>
            <a:ln w="5715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ттт.png"/>
            <p:cNvPicPr>
              <a:picLocks noChangeAspect="1"/>
            </p:cNvPicPr>
            <p:nvPr/>
          </p:nvPicPr>
          <p:blipFill>
            <a:blip r:embed="rId2"/>
            <a:srcRect l="19515" t="9374" r="21362"/>
            <a:stretch>
              <a:fillRect/>
            </a:stretch>
          </p:blipFill>
          <p:spPr>
            <a:xfrm>
              <a:off x="6615121" y="4602897"/>
              <a:ext cx="2928958" cy="2749634"/>
            </a:xfrm>
            <a:prstGeom prst="rect">
              <a:avLst/>
            </a:prstGeom>
          </p:spPr>
        </p:pic>
        <p:pic>
          <p:nvPicPr>
            <p:cNvPr id="15" name="Picture 2" descr="https://raskrasil.com/wp-content/uploads/Raskrasil.com-Coloring-Pages-Tulip-42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0081" y="1827837"/>
              <a:ext cx="3857652" cy="5238942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6043617" y="1745917"/>
              <a:ext cx="428628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i="1" spc="300" dirty="0" smtClean="0">
                  <a:ln w="3175">
                    <a:solidFill>
                      <a:schemeClr val="tx1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Аяулы, сүйікті, қамқоршым — </a:t>
              </a:r>
            </a:p>
            <a:p>
              <a:pPr algn="ctr"/>
              <a:r>
                <a:rPr lang="ru-RU" sz="2400" b="1" i="1" spc="300" dirty="0" smtClean="0">
                  <a:ln w="3175">
                    <a:solidFill>
                      <a:schemeClr val="tx1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Асыл Анам </a:t>
              </a:r>
            </a:p>
            <a:p>
              <a:pPr algn="ctr"/>
              <a:r>
                <a:rPr lang="ru-RU" sz="2400" b="1" i="1" spc="300" dirty="0" smtClean="0">
                  <a:ln w="3175">
                    <a:solidFill>
                      <a:schemeClr val="tx1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Сізді 8 наурыз мерекеңізбен шын жүректен құттықтаймын. </a:t>
              </a:r>
              <a:endParaRPr lang="ru-RU" sz="2400" b="1" i="1" spc="300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pic>
          <p:nvPicPr>
            <p:cNvPr id="18" name="Рисунок 17" descr="агнег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469" y="428628"/>
              <a:ext cx="1491818" cy="1065987"/>
            </a:xfrm>
            <a:prstGeom prst="rect">
              <a:avLst/>
            </a:prstGeom>
          </p:spPr>
        </p:pic>
        <p:pic>
          <p:nvPicPr>
            <p:cNvPr id="19" name="Рисунок 18" descr="агнег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7881" y="428628"/>
              <a:ext cx="1491818" cy="1065987"/>
            </a:xfrm>
            <a:prstGeom prst="rect">
              <a:avLst/>
            </a:prstGeom>
          </p:spPr>
        </p:pic>
        <p:pic>
          <p:nvPicPr>
            <p:cNvPr id="20" name="Рисунок 19" descr="агнег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3772081">
              <a:off x="196826" y="6642430"/>
              <a:ext cx="857256" cy="612557"/>
            </a:xfrm>
            <a:prstGeom prst="rect">
              <a:avLst/>
            </a:prstGeom>
          </p:spPr>
        </p:pic>
        <p:pic>
          <p:nvPicPr>
            <p:cNvPr id="21" name="Рисунок 20" descr="агнег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7845290">
              <a:off x="9818069" y="6642195"/>
              <a:ext cx="857256" cy="6125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2"/>
          <p:cNvGrpSpPr/>
          <p:nvPr/>
        </p:nvGrpSpPr>
        <p:grpSpPr>
          <a:xfrm>
            <a:off x="114263" y="793"/>
            <a:ext cx="10572824" cy="7561263"/>
            <a:chOff x="114263" y="793"/>
            <a:chExt cx="10572824" cy="7561263"/>
          </a:xfrm>
        </p:grpSpPr>
        <p:grpSp>
          <p:nvGrpSpPr>
            <p:cNvPr id="10" name="Группа 7"/>
            <p:cNvGrpSpPr/>
            <p:nvPr/>
          </p:nvGrpSpPr>
          <p:grpSpPr>
            <a:xfrm>
              <a:off x="114263" y="793"/>
              <a:ext cx="10572824" cy="7561263"/>
              <a:chOff x="114263" y="793"/>
              <a:chExt cx="10572824" cy="7561263"/>
            </a:xfrm>
          </p:grpSpPr>
          <p:cxnSp>
            <p:nvCxnSpPr>
              <p:cNvPr id="2" name="Прямая соединительная линия 1"/>
              <p:cNvCxnSpPr/>
              <p:nvPr/>
            </p:nvCxnSpPr>
            <p:spPr>
              <a:xfrm rot="16200000" flipH="1">
                <a:off x="1620043" y="3780631"/>
                <a:ext cx="7561263" cy="1588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" name="Рисунок 2" descr="WhatsApp Image 2023-03-01 at 16.41.43.jpeg"/>
              <p:cNvPicPr>
                <a:picLocks noChangeAspect="1"/>
              </p:cNvPicPr>
              <p:nvPr/>
            </p:nvPicPr>
            <p:blipFill>
              <a:blip r:embed="rId2">
                <a:lum contrast="10000"/>
              </a:blip>
              <a:stretch>
                <a:fillRect/>
              </a:stretch>
            </p:blipFill>
            <p:spPr>
              <a:xfrm>
                <a:off x="5529301" y="137293"/>
                <a:ext cx="5157786" cy="7286676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6472245" y="1137425"/>
                <a:ext cx="3286147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kk-KZ" sz="6000" b="1" spc="50" dirty="0" smtClean="0">
                    <a:ln w="11430"/>
                    <a:solidFill>
                      <a:srgbClr val="0099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Letter" pitchFamily="34" charset="-52"/>
                    <a:cs typeface="JasmineUPC" pitchFamily="18" charset="-34"/>
                  </a:rPr>
                  <a:t>Әжеге</a:t>
                </a:r>
                <a:endParaRPr lang="kk-KZ" sz="6000" b="1" cap="none" spc="50" dirty="0" smtClean="0">
                  <a:ln w="11430"/>
                  <a:solidFill>
                    <a:srgbClr val="0099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Letter" pitchFamily="34" charset="-52"/>
                  <a:cs typeface="JasmineUPC" pitchFamily="18" charset="-34"/>
                </a:endParaRPr>
              </a:p>
              <a:p>
                <a:pPr algn="ctr"/>
                <a:r>
                  <a:rPr lang="kk-KZ" sz="6000" b="1" spc="50" dirty="0" smtClean="0">
                    <a:ln w="11430"/>
                    <a:solidFill>
                      <a:srgbClr val="0099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Letter" pitchFamily="34" charset="-52"/>
                    <a:cs typeface="JasmineUPC" pitchFamily="18" charset="-34"/>
                  </a:rPr>
                  <a:t>сыйлық</a:t>
                </a:r>
                <a:endParaRPr lang="ru-RU" sz="6000" b="1" cap="none" spc="50" dirty="0">
                  <a:ln w="11430"/>
                  <a:solidFill>
                    <a:srgbClr val="0099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Letter" pitchFamily="34" charset="-52"/>
                  <a:cs typeface="JasmineUPC" pitchFamily="18" charset="-34"/>
                </a:endParaRPr>
              </a:p>
            </p:txBody>
          </p:sp>
          <p:pic>
            <p:nvPicPr>
              <p:cNvPr id="6" name="Рисунок 5" descr="WhatsApp Image 2023-03-01 at 16.41.43.jpeg"/>
              <p:cNvPicPr>
                <a:picLocks noChangeAspect="1"/>
              </p:cNvPicPr>
              <p:nvPr/>
            </p:nvPicPr>
            <p:blipFill>
              <a:blip r:embed="rId2">
                <a:lum contrast="10000"/>
              </a:blip>
              <a:stretch>
                <a:fillRect/>
              </a:stretch>
            </p:blipFill>
            <p:spPr>
              <a:xfrm>
                <a:off x="114263" y="137293"/>
                <a:ext cx="5157786" cy="7286676"/>
              </a:xfrm>
              <a:prstGeom prst="rect">
                <a:avLst/>
              </a:prstGeom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328577" y="280169"/>
                <a:ext cx="4786346" cy="69294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9" name="Рисунок 8" descr="WhatsApp Image 2023-02-27 at 19.23.52.jpeg"/>
            <p:cNvPicPr>
              <a:picLocks noChangeAspect="1"/>
            </p:cNvPicPr>
            <p:nvPr/>
          </p:nvPicPr>
          <p:blipFill>
            <a:blip r:embed="rId3">
              <a:lum bright="-10000" contrast="20000"/>
            </a:blip>
            <a:srcRect l="27278" t="56614" r="24605" b="5595"/>
            <a:stretch>
              <a:fillRect/>
            </a:stretch>
          </p:blipFill>
          <p:spPr>
            <a:xfrm>
              <a:off x="685767" y="1423177"/>
              <a:ext cx="4050535" cy="4500594"/>
            </a:xfrm>
            <a:prstGeom prst="rect">
              <a:avLst/>
            </a:prstGeom>
          </p:spPr>
        </p:pic>
        <p:grpSp>
          <p:nvGrpSpPr>
            <p:cNvPr id="13" name="Группа 9"/>
            <p:cNvGrpSpPr/>
            <p:nvPr/>
          </p:nvGrpSpPr>
          <p:grpSpPr>
            <a:xfrm>
              <a:off x="255624" y="6995341"/>
              <a:ext cx="1644589" cy="338554"/>
              <a:chOff x="8328118" y="7013977"/>
              <a:chExt cx="1644589" cy="338554"/>
            </a:xfrm>
          </p:grpSpPr>
          <p:pic>
            <p:nvPicPr>
              <p:cNvPr id="11" name="Рисунок 10" descr="ИНСТАГРАММ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328118" y="7066779"/>
                <a:ext cx="215829" cy="214314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8462614" y="7013977"/>
                <a:ext cx="15100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didaktika_lazzat</a:t>
                </a:r>
                <a:endPara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175100" y="793"/>
            <a:ext cx="10440549" cy="7561263"/>
            <a:chOff x="175100" y="793"/>
            <a:chExt cx="10440549" cy="7561263"/>
          </a:xfrm>
        </p:grpSpPr>
        <p:cxnSp>
          <p:nvCxnSpPr>
            <p:cNvPr id="2" name="Прямая соединительная линия 1"/>
            <p:cNvCxnSpPr/>
            <p:nvPr/>
          </p:nvCxnSpPr>
          <p:spPr>
            <a:xfrm rot="16200000" flipH="1">
              <a:off x="1620043" y="3780631"/>
              <a:ext cx="7561263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34" name="Picture 2" descr="https://flomaster.club/uploads/posts/2022-06/1654141861_65-flomaster-club-p-uzori-ramki-dlya-teksta-risunki-krasivo-6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100" y="138194"/>
              <a:ext cx="5082699" cy="7214337"/>
            </a:xfrm>
            <a:prstGeom prst="rect">
              <a:avLst/>
            </a:prstGeom>
            <a:noFill/>
          </p:spPr>
        </p:pic>
        <p:pic>
          <p:nvPicPr>
            <p:cNvPr id="5" name="Picture 2" descr="https://flomaster.club/uploads/posts/2022-06/1654141861_65-flomaster-club-p-uzori-ramki-dlya-teksta-risunki-krasivo-6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32950" y="137293"/>
              <a:ext cx="5082699" cy="7214337"/>
            </a:xfrm>
            <a:prstGeom prst="rect">
              <a:avLst/>
            </a:prstGeom>
            <a:noFill/>
          </p:spPr>
        </p:pic>
        <p:pic>
          <p:nvPicPr>
            <p:cNvPr id="10" name="Рисунок 9" descr="ыуеа.png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p:blipFill>
          <p:spPr>
            <a:xfrm>
              <a:off x="7901005" y="4137821"/>
              <a:ext cx="1941718" cy="1760175"/>
            </a:xfrm>
            <a:prstGeom prst="rect">
              <a:avLst/>
            </a:prstGeom>
          </p:spPr>
        </p:pic>
        <p:pic>
          <p:nvPicPr>
            <p:cNvPr id="11" name="Рисунок 10" descr="ыуфеаку.png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tretch>
              <a:fillRect/>
            </a:stretch>
          </p:blipFill>
          <p:spPr>
            <a:xfrm>
              <a:off x="6063945" y="3994945"/>
              <a:ext cx="1979936" cy="1864919"/>
            </a:xfrm>
            <a:prstGeom prst="rect">
              <a:avLst/>
            </a:prstGeom>
          </p:spPr>
        </p:pic>
        <p:pic>
          <p:nvPicPr>
            <p:cNvPr id="7" name="Рисунок 6" descr="рпва.png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"/>
            </a:blip>
            <a:srcRect l="76732" r="9497"/>
            <a:stretch>
              <a:fillRect/>
            </a:stretch>
          </p:blipFill>
          <p:spPr>
            <a:xfrm>
              <a:off x="7543815" y="3280565"/>
              <a:ext cx="1071570" cy="3714776"/>
            </a:xfrm>
            <a:prstGeom prst="rect">
              <a:avLst/>
            </a:prstGeom>
          </p:spPr>
        </p:pic>
        <p:pic>
          <p:nvPicPr>
            <p:cNvPr id="9" name="Рисунок 8" descr="пвваы.png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20000"/>
            </a:blip>
            <a:stretch>
              <a:fillRect/>
            </a:stretch>
          </p:blipFill>
          <p:spPr>
            <a:xfrm>
              <a:off x="6411173" y="780235"/>
              <a:ext cx="3132906" cy="3000396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685766" y="1102975"/>
              <a:ext cx="4143405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i="1" spc="300" dirty="0" smtClean="0">
                  <a:solidFill>
                    <a:srgbClr val="0049B4"/>
                  </a:solidFill>
                  <a:latin typeface="Georgia" pitchFamily="18" charset="0"/>
                </a:rPr>
                <a:t>Аяулы, сүйікті, қамқоршым — </a:t>
              </a:r>
            </a:p>
            <a:p>
              <a:pPr algn="ctr"/>
              <a:r>
                <a:rPr lang="ru-RU" sz="2400" b="1" i="1" spc="300" dirty="0" smtClean="0">
                  <a:solidFill>
                    <a:srgbClr val="0049B4"/>
                  </a:solidFill>
                  <a:latin typeface="Georgia" pitchFamily="18" charset="0"/>
                </a:rPr>
                <a:t>Асыл</a:t>
              </a:r>
              <a:r>
                <a:rPr lang="ru-RU" sz="2400" b="1" i="1" spc="300" dirty="0" smtClean="0">
                  <a:solidFill>
                    <a:srgbClr val="0049B4"/>
                  </a:solidFill>
                  <a:latin typeface="Georgia" pitchFamily="18" charset="0"/>
                </a:rPr>
                <a:t> </a:t>
              </a:r>
              <a:r>
                <a:rPr lang="ru-RU" sz="2400" b="1" i="1" spc="300" dirty="0" smtClean="0">
                  <a:solidFill>
                    <a:srgbClr val="0049B4"/>
                  </a:solidFill>
                  <a:latin typeface="Georgia" pitchFamily="18" charset="0"/>
                </a:rPr>
                <a:t>Әже</a:t>
              </a:r>
              <a:r>
                <a:rPr lang="ru-RU" sz="2400" b="1" i="1" spc="300" dirty="0" smtClean="0">
                  <a:solidFill>
                    <a:srgbClr val="0049B4"/>
                  </a:solidFill>
                  <a:latin typeface="Georgia" pitchFamily="18" charset="0"/>
                </a:rPr>
                <a:t>м</a:t>
              </a:r>
              <a:r>
                <a:rPr lang="ru-RU" sz="2400" b="1" i="1" spc="300" dirty="0" smtClean="0">
                  <a:solidFill>
                    <a:srgbClr val="0049B4"/>
                  </a:solidFill>
                  <a:latin typeface="Georgia" pitchFamily="18" charset="0"/>
                </a:rPr>
                <a:t> </a:t>
              </a:r>
              <a:endParaRPr lang="ru-RU" sz="2400" b="1" i="1" spc="300" dirty="0" smtClean="0">
                <a:solidFill>
                  <a:srgbClr val="0049B4"/>
                </a:solidFill>
                <a:latin typeface="Georgia" pitchFamily="18" charset="0"/>
              </a:endParaRPr>
            </a:p>
            <a:p>
              <a:pPr algn="ctr"/>
              <a:r>
                <a:rPr lang="ru-RU" sz="2400" b="1" i="1" spc="300" dirty="0" smtClean="0">
                  <a:solidFill>
                    <a:srgbClr val="0049B4"/>
                  </a:solidFill>
                  <a:latin typeface="Georgia" pitchFamily="18" charset="0"/>
                </a:rPr>
                <a:t>Сізді 8 наурыз мерекеңізбен шын жүректен құттықтаймын </a:t>
              </a:r>
              <a:endParaRPr lang="ru-RU" sz="2400" b="1" i="1" spc="300" dirty="0">
                <a:solidFill>
                  <a:srgbClr val="0049B4"/>
                </a:solidFill>
                <a:latin typeface="Georgia" pitchFamily="18" charset="0"/>
              </a:endParaRPr>
            </a:p>
          </p:txBody>
        </p:sp>
        <p:pic>
          <p:nvPicPr>
            <p:cNvPr id="15" name="Рисунок 14" descr="121438616_______________________________Happy_Easter__1__24_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8231" y="4566449"/>
              <a:ext cx="3333750" cy="22764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73</Words>
  <Application>Microsoft Office PowerPoint</Application>
  <PresentationFormat>Произвольный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2023-03-01T14:18:22Z</dcterms:created>
  <dcterms:modified xsi:type="dcterms:W3CDTF">2023-03-02T05:33:51Z</dcterms:modified>
</cp:coreProperties>
</file>