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9906000" cy="6858000" type="A4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73" autoAdjust="0"/>
  </p:normalViewPr>
  <p:slideViewPr>
    <p:cSldViewPr>
      <p:cViewPr>
        <p:scale>
          <a:sx n="50" d="100"/>
          <a:sy n="50" d="100"/>
        </p:scale>
        <p:origin x="-1982" y="-715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0588C-1A4B-4DC9-971C-FC9BF3850454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FF9B9-B9FB-4E57-ADAB-7C9877CCD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66714"/>
            <a:ext cx="1671638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1482" y="366714"/>
            <a:ext cx="4849813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7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1480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97305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5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5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7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7" y="273054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7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2000" y="-867192"/>
            <a:ext cx="3365024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496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kk-KZ" sz="49600" b="1" dirty="0" smtClean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81600" y="0"/>
            <a:ext cx="4304383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248400" y="0"/>
            <a:ext cx="224612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4800" y="0"/>
            <a:ext cx="4304383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066800" y="-1524000"/>
            <a:ext cx="2725426" cy="92486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595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595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81600" y="0"/>
            <a:ext cx="4071949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4009431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81600" y="533400"/>
            <a:ext cx="4515980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44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Ы</a:t>
            </a:r>
            <a:endParaRPr lang="ru-RU" sz="344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3419526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257800" y="0"/>
            <a:ext cx="4009431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14400" y="0"/>
            <a:ext cx="2980303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715000" y="0"/>
            <a:ext cx="355417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4131259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Л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81600" y="0"/>
            <a:ext cx="4009431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533400"/>
            <a:ext cx="4515980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44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Ы</a:t>
            </a:r>
            <a:endParaRPr lang="ru-RU" sz="344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81600" y="0"/>
            <a:ext cx="4304383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Й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4009431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0" y="0"/>
            <a:ext cx="4071949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3717684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pic>
        <p:nvPicPr>
          <p:cNvPr id="5" name="Picture 3" descr="C:\Users\user\Desktop\8-29.jpg"/>
          <p:cNvPicPr>
            <a:picLocks noChangeAspect="1" noChangeArrowheads="1"/>
          </p:cNvPicPr>
          <p:nvPr/>
        </p:nvPicPr>
        <p:blipFill>
          <a:blip r:embed="rId2" cstate="print"/>
          <a:srcRect l="3077" t="2222" r="53545"/>
          <a:stretch>
            <a:fillRect/>
          </a:stretch>
        </p:blipFill>
        <p:spPr bwMode="auto">
          <a:xfrm>
            <a:off x="4876800" y="0"/>
            <a:ext cx="4876800" cy="6858000"/>
          </a:xfrm>
          <a:prstGeom prst="rect">
            <a:avLst/>
          </a:prstGeom>
          <a:noFill/>
        </p:spPr>
      </p:pic>
      <p:pic>
        <p:nvPicPr>
          <p:cNvPr id="7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876800" cy="1295401"/>
          </a:xfrm>
          <a:prstGeom prst="rect">
            <a:avLst/>
          </a:prstGeom>
          <a:noFill/>
        </p:spPr>
      </p:pic>
      <p:pic>
        <p:nvPicPr>
          <p:cNvPr id="8" name="Picture 8" descr="https://yujanka.kz/wp-content/uploads/2022/10/hello_html_m4a6986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2999" y="0"/>
            <a:ext cx="4800601" cy="12954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257800" y="0"/>
            <a:ext cx="4009431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0"/>
            <a:ext cx="4025461" cy="6447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13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endParaRPr lang="ru-RU" sz="413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4494</TotalTime>
  <Words>21</Words>
  <Application>Microsoft Office PowerPoint</Application>
  <PresentationFormat>Лист A4 (210x297 мм)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user</cp:lastModifiedBy>
  <cp:revision>80</cp:revision>
  <dcterms:created xsi:type="dcterms:W3CDTF">2017-02-10T15:29:26Z</dcterms:created>
  <dcterms:modified xsi:type="dcterms:W3CDTF">2023-02-14T09:56:40Z</dcterms:modified>
</cp:coreProperties>
</file>