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8" r:id="rId3"/>
    <p:sldId id="256" r:id="rId4"/>
    <p:sldId id="271" r:id="rId5"/>
    <p:sldId id="272" r:id="rId6"/>
    <p:sldId id="273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32AA6-B1D9-7F4D-B153-1500A1CA64D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6064FC-FB29-C848-9EA0-40AC50914ED2}"/>
              </a:ext>
            </a:extLst>
          </p:cNvPr>
          <p:cNvGrpSpPr/>
          <p:nvPr/>
        </p:nvGrpSpPr>
        <p:grpSpPr>
          <a:xfrm>
            <a:off x="1339896" y="473860"/>
            <a:ext cx="6464207" cy="5902447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8D2EA5E-BBA7-5045-A327-E620494E88CA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291E209-5877-B84E-B154-9D11AF0E3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59F9FAE-DAD5-0D48-9F48-310FD3A3EC1E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9AC42F5-192C-934D-A30C-3790B8A5A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E9C48F98-CA41-8E4A-8260-AD3B99028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CDFB6028-88DF-1E46-953A-FE877AD5E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1F4B927-60A3-8F48-9266-8DB98F2101FC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78222197-C86B-254E-A160-61C36059F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DBA75CF9-3444-CA4D-A0B8-7774DE353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4CCD6C95-D1BD-8849-9E0B-987077930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047D747-9C0C-6B43-9C4D-079C05AFA5A3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5F2A6560-5CD6-834E-9FDC-2B033796971D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5F7F6D46-F52C-B042-A0B1-901CA5273529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91972D2-D783-CA42-B8DE-353456E48E98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8353A7B-CE05-784B-9BA7-EA84FD6AC1A3}"/>
              </a:ext>
            </a:extLst>
          </p:cNvPr>
          <p:cNvSpPr/>
          <p:nvPr/>
        </p:nvSpPr>
        <p:spPr>
          <a:xfrm>
            <a:off x="370114" y="293914"/>
            <a:ext cx="1613218" cy="61776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ysClr val="windowText" lastClr="000000"/>
                </a:solidFill>
              </a:rPr>
              <a:t>Тексеру 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39051D7-61DE-774F-ABFC-4EBC500EB815}"/>
              </a:ext>
            </a:extLst>
          </p:cNvPr>
          <p:cNvSpPr/>
          <p:nvPr/>
        </p:nvSpPr>
        <p:spPr>
          <a:xfrm>
            <a:off x="2737387" y="3202041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C8DBEF0-CC9E-6D4A-B150-C19883FEEAA1}"/>
              </a:ext>
            </a:extLst>
          </p:cNvPr>
          <p:cNvSpPr/>
          <p:nvPr/>
        </p:nvSpPr>
        <p:spPr>
          <a:xfrm>
            <a:off x="4969369" y="2665452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/>
              <a:t>ш</a:t>
            </a:r>
            <a:endParaRPr lang="ru-RU" sz="48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501285-1247-1E49-9909-9B958E4E7CC5}"/>
              </a:ext>
            </a:extLst>
          </p:cNvPr>
          <p:cNvSpPr/>
          <p:nvPr/>
        </p:nvSpPr>
        <p:spPr>
          <a:xfrm>
            <a:off x="3104249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a</a:t>
            </a:r>
            <a:endParaRPr lang="ru-RU" sz="48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851A3BD-1223-5641-894B-1EED95064EA2}"/>
              </a:ext>
            </a:extLst>
          </p:cNvPr>
          <p:cNvSpPr/>
          <p:nvPr/>
        </p:nvSpPr>
        <p:spPr>
          <a:xfrm>
            <a:off x="4969368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л</a:t>
            </a:r>
            <a:endParaRPr lang="ru-RU" sz="4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1D5B5-2303-1B46-9DA2-3235D6DA28EF}"/>
              </a:ext>
            </a:extLst>
          </p:cNvPr>
          <p:cNvSpPr txBox="1"/>
          <p:nvPr/>
        </p:nvSpPr>
        <p:spPr>
          <a:xfrm>
            <a:off x="3721949" y="1191018"/>
            <a:ext cx="15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Алаша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EDE4D1-F208-DE45-9095-61960FE8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86" y="269133"/>
            <a:ext cx="1183495" cy="1183495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83E339C-E460-46B5-BF37-FE008A9FFF7A}"/>
              </a:ext>
            </a:extLst>
          </p:cNvPr>
          <p:cNvSpPr/>
          <p:nvPr/>
        </p:nvSpPr>
        <p:spPr>
          <a:xfrm>
            <a:off x="3254328" y="2165177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88311-B6E5-4A2E-8F42-39ECEDC1924C}"/>
              </a:ext>
            </a:extLst>
          </p:cNvPr>
          <p:cNvSpPr txBox="1"/>
          <p:nvPr/>
        </p:nvSpPr>
        <p:spPr>
          <a:xfrm>
            <a:off x="329343" y="1112228"/>
            <a:ext cx="31826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</a:rPr>
              <a:t>Ескерту</a:t>
            </a:r>
          </a:p>
          <a:p>
            <a:r>
              <a:rPr lang="kk-KZ" sz="2000" b="1" dirty="0">
                <a:solidFill>
                  <a:schemeClr val="bg1"/>
                </a:solidFill>
              </a:rPr>
              <a:t>Жаңа әріптерді енгізу үшін</a:t>
            </a:r>
          </a:p>
          <a:p>
            <a:r>
              <a:rPr lang="kk-KZ" sz="2000" b="1" dirty="0">
                <a:solidFill>
                  <a:schemeClr val="bg1"/>
                </a:solidFill>
              </a:rPr>
              <a:t>Жәндіктің артындағы </a:t>
            </a:r>
          </a:p>
          <a:p>
            <a:r>
              <a:rPr lang="kk-KZ" sz="2000" b="1" dirty="0">
                <a:solidFill>
                  <a:schemeClr val="bg1"/>
                </a:solidFill>
              </a:rPr>
              <a:t>қара элементтерін </a:t>
            </a:r>
          </a:p>
          <a:p>
            <a:r>
              <a:rPr lang="kk-KZ" sz="2000" b="1" dirty="0">
                <a:solidFill>
                  <a:schemeClr val="bg1"/>
                </a:solidFill>
              </a:rPr>
              <a:t>копировать етіп </a:t>
            </a:r>
          </a:p>
          <a:p>
            <a:r>
              <a:rPr lang="kk-KZ" sz="2000" b="1" dirty="0">
                <a:solidFill>
                  <a:schemeClr val="bg1"/>
                </a:solidFill>
              </a:rPr>
              <a:t>қойсаңыз болғаны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7B34B8C-F49C-45B1-8878-A80019A194EA}"/>
              </a:ext>
            </a:extLst>
          </p:cNvPr>
          <p:cNvCxnSpPr>
            <a:cxnSpLocks/>
          </p:cNvCxnSpPr>
          <p:nvPr/>
        </p:nvCxnSpPr>
        <p:spPr>
          <a:xfrm>
            <a:off x="2626768" y="2334126"/>
            <a:ext cx="885241" cy="3313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8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BD6B8E-F9D2-C141-A85E-E2090F6A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19" y="1424642"/>
            <a:ext cx="4043552" cy="3659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089521-1F13-9442-A7F8-DA7EE6F55AC5}"/>
              </a:ext>
            </a:extLst>
          </p:cNvPr>
          <p:cNvSpPr txBox="1"/>
          <p:nvPr/>
        </p:nvSpPr>
        <p:spPr>
          <a:xfrm>
            <a:off x="587829" y="1578428"/>
            <a:ext cx="353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dirty="0">
                <a:solidFill>
                  <a:schemeClr val="bg1"/>
                </a:solidFill>
                <a:latin typeface="Britannic Bold" panose="020B0903060703020204" pitchFamily="34" charset="0"/>
              </a:rPr>
              <a:t>Адасқан әріптер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63C3F3-70DD-D947-BF12-1D67BD024B7B}"/>
              </a:ext>
            </a:extLst>
          </p:cNvPr>
          <p:cNvSpPr/>
          <p:nvPr/>
        </p:nvSpPr>
        <p:spPr>
          <a:xfrm>
            <a:off x="805543" y="4288971"/>
            <a:ext cx="2764971" cy="66402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/>
              <a:t>Бастау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389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6064FC-FB29-C848-9EA0-40AC50914ED2}"/>
              </a:ext>
            </a:extLst>
          </p:cNvPr>
          <p:cNvGrpSpPr/>
          <p:nvPr/>
        </p:nvGrpSpPr>
        <p:grpSpPr>
          <a:xfrm>
            <a:off x="1339896" y="473860"/>
            <a:ext cx="6464207" cy="5902447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8D2EA5E-BBA7-5045-A327-E620494E88CA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291E209-5877-B84E-B154-9D11AF0E3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59F9FAE-DAD5-0D48-9F48-310FD3A3EC1E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9AC42F5-192C-934D-A30C-3790B8A5A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E9C48F98-CA41-8E4A-8260-AD3B99028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CDFB6028-88DF-1E46-953A-FE877AD5E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1F4B927-60A3-8F48-9266-8DB98F2101FC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78222197-C86B-254E-A160-61C36059F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DBA75CF9-3444-CA4D-A0B8-7774DE353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4CCD6C95-D1BD-8849-9E0B-987077930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047D747-9C0C-6B43-9C4D-079C05AFA5A3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5F2A6560-5CD6-834E-9FDC-2B033796971D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5F7F6D46-F52C-B042-A0B1-901CA5273529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91972D2-D783-CA42-B8DE-353456E48E98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8353A7B-CE05-784B-9BA7-EA84FD6AC1A3}"/>
              </a:ext>
            </a:extLst>
          </p:cNvPr>
          <p:cNvSpPr/>
          <p:nvPr/>
        </p:nvSpPr>
        <p:spPr>
          <a:xfrm>
            <a:off x="370114" y="293914"/>
            <a:ext cx="1613218" cy="61776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ysClr val="windowText" lastClr="000000"/>
                </a:solidFill>
              </a:rPr>
              <a:t>Тексеру 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39051D7-61DE-774F-ABFC-4EBC500EB815}"/>
              </a:ext>
            </a:extLst>
          </p:cNvPr>
          <p:cNvSpPr/>
          <p:nvPr/>
        </p:nvSpPr>
        <p:spPr>
          <a:xfrm>
            <a:off x="2737387" y="3202041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C8DBEF0-CC9E-6D4A-B150-C19883FEEAA1}"/>
              </a:ext>
            </a:extLst>
          </p:cNvPr>
          <p:cNvSpPr/>
          <p:nvPr/>
        </p:nvSpPr>
        <p:spPr>
          <a:xfrm>
            <a:off x="4969369" y="2665452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/>
              <a:t>ш</a:t>
            </a:r>
            <a:endParaRPr lang="ru-RU" sz="48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501285-1247-1E49-9909-9B958E4E7CC5}"/>
              </a:ext>
            </a:extLst>
          </p:cNvPr>
          <p:cNvSpPr/>
          <p:nvPr/>
        </p:nvSpPr>
        <p:spPr>
          <a:xfrm>
            <a:off x="3104249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a</a:t>
            </a:r>
            <a:endParaRPr lang="ru-RU" sz="48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851A3BD-1223-5641-894B-1EED95064EA2}"/>
              </a:ext>
            </a:extLst>
          </p:cNvPr>
          <p:cNvSpPr/>
          <p:nvPr/>
        </p:nvSpPr>
        <p:spPr>
          <a:xfrm>
            <a:off x="4969368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л</a:t>
            </a:r>
            <a:endParaRPr lang="ru-RU" sz="4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1D5B5-2303-1B46-9DA2-3235D6DA28EF}"/>
              </a:ext>
            </a:extLst>
          </p:cNvPr>
          <p:cNvSpPr txBox="1"/>
          <p:nvPr/>
        </p:nvSpPr>
        <p:spPr>
          <a:xfrm>
            <a:off x="3721949" y="1191018"/>
            <a:ext cx="15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Алаша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EDE4D1-F208-DE45-9095-61960FE8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86" y="269133"/>
            <a:ext cx="1183495" cy="1183495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83E339C-E460-46B5-BF37-FE008A9FFF7A}"/>
              </a:ext>
            </a:extLst>
          </p:cNvPr>
          <p:cNvSpPr/>
          <p:nvPr/>
        </p:nvSpPr>
        <p:spPr>
          <a:xfrm>
            <a:off x="3254328" y="2165177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003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6064FC-FB29-C848-9EA0-40AC50914ED2}"/>
              </a:ext>
            </a:extLst>
          </p:cNvPr>
          <p:cNvGrpSpPr/>
          <p:nvPr/>
        </p:nvGrpSpPr>
        <p:grpSpPr>
          <a:xfrm>
            <a:off x="1339896" y="473860"/>
            <a:ext cx="6464207" cy="5902447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8D2EA5E-BBA7-5045-A327-E620494E88CA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291E209-5877-B84E-B154-9D11AF0E3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59F9FAE-DAD5-0D48-9F48-310FD3A3EC1E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9AC42F5-192C-934D-A30C-3790B8A5A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E9C48F98-CA41-8E4A-8260-AD3B99028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CDFB6028-88DF-1E46-953A-FE877AD5E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1F4B927-60A3-8F48-9266-8DB98F2101FC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78222197-C86B-254E-A160-61C36059F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DBA75CF9-3444-CA4D-A0B8-7774DE353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4CCD6C95-D1BD-8849-9E0B-987077930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047D747-9C0C-6B43-9C4D-079C05AFA5A3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5F2A6560-5CD6-834E-9FDC-2B033796971D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5F7F6D46-F52C-B042-A0B1-901CA5273529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91972D2-D783-CA42-B8DE-353456E48E98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8353A7B-CE05-784B-9BA7-EA84FD6AC1A3}"/>
              </a:ext>
            </a:extLst>
          </p:cNvPr>
          <p:cNvSpPr/>
          <p:nvPr/>
        </p:nvSpPr>
        <p:spPr>
          <a:xfrm>
            <a:off x="370114" y="293914"/>
            <a:ext cx="1613218" cy="61776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ysClr val="windowText" lastClr="000000"/>
                </a:solidFill>
              </a:rPr>
              <a:t>Тексеру 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39051D7-61DE-774F-ABFC-4EBC500EB815}"/>
              </a:ext>
            </a:extLst>
          </p:cNvPr>
          <p:cNvSpPr/>
          <p:nvPr/>
        </p:nvSpPr>
        <p:spPr>
          <a:xfrm>
            <a:off x="2737387" y="3202041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C8DBEF0-CC9E-6D4A-B150-C19883FEEAA1}"/>
              </a:ext>
            </a:extLst>
          </p:cNvPr>
          <p:cNvSpPr/>
          <p:nvPr/>
        </p:nvSpPr>
        <p:spPr>
          <a:xfrm>
            <a:off x="4969369" y="2665452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/>
              <a:t>ш</a:t>
            </a:r>
            <a:endParaRPr lang="ru-RU" sz="48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501285-1247-1E49-9909-9B958E4E7CC5}"/>
              </a:ext>
            </a:extLst>
          </p:cNvPr>
          <p:cNvSpPr/>
          <p:nvPr/>
        </p:nvSpPr>
        <p:spPr>
          <a:xfrm>
            <a:off x="3104249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a</a:t>
            </a:r>
            <a:endParaRPr lang="ru-RU" sz="48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851A3BD-1223-5641-894B-1EED95064EA2}"/>
              </a:ext>
            </a:extLst>
          </p:cNvPr>
          <p:cNvSpPr/>
          <p:nvPr/>
        </p:nvSpPr>
        <p:spPr>
          <a:xfrm>
            <a:off x="4969368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л</a:t>
            </a:r>
            <a:endParaRPr lang="ru-RU" sz="4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1D5B5-2303-1B46-9DA2-3235D6DA28EF}"/>
              </a:ext>
            </a:extLst>
          </p:cNvPr>
          <p:cNvSpPr txBox="1"/>
          <p:nvPr/>
        </p:nvSpPr>
        <p:spPr>
          <a:xfrm>
            <a:off x="3721949" y="1191018"/>
            <a:ext cx="15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Алаша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EDE4D1-F208-DE45-9095-61960FE8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86" y="269133"/>
            <a:ext cx="1183495" cy="1183495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83E339C-E460-46B5-BF37-FE008A9FFF7A}"/>
              </a:ext>
            </a:extLst>
          </p:cNvPr>
          <p:cNvSpPr/>
          <p:nvPr/>
        </p:nvSpPr>
        <p:spPr>
          <a:xfrm>
            <a:off x="3254328" y="2165177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417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6064FC-FB29-C848-9EA0-40AC50914ED2}"/>
              </a:ext>
            </a:extLst>
          </p:cNvPr>
          <p:cNvGrpSpPr/>
          <p:nvPr/>
        </p:nvGrpSpPr>
        <p:grpSpPr>
          <a:xfrm>
            <a:off x="1339896" y="473860"/>
            <a:ext cx="6464207" cy="5902447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8D2EA5E-BBA7-5045-A327-E620494E88CA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291E209-5877-B84E-B154-9D11AF0E3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59F9FAE-DAD5-0D48-9F48-310FD3A3EC1E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9AC42F5-192C-934D-A30C-3790B8A5A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E9C48F98-CA41-8E4A-8260-AD3B99028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CDFB6028-88DF-1E46-953A-FE877AD5E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1F4B927-60A3-8F48-9266-8DB98F2101FC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78222197-C86B-254E-A160-61C36059F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DBA75CF9-3444-CA4D-A0B8-7774DE353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4CCD6C95-D1BD-8849-9E0B-987077930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047D747-9C0C-6B43-9C4D-079C05AFA5A3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5F2A6560-5CD6-834E-9FDC-2B033796971D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5F7F6D46-F52C-B042-A0B1-901CA5273529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91972D2-D783-CA42-B8DE-353456E48E98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8353A7B-CE05-784B-9BA7-EA84FD6AC1A3}"/>
              </a:ext>
            </a:extLst>
          </p:cNvPr>
          <p:cNvSpPr/>
          <p:nvPr/>
        </p:nvSpPr>
        <p:spPr>
          <a:xfrm>
            <a:off x="370114" y="293914"/>
            <a:ext cx="1613218" cy="61776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ysClr val="windowText" lastClr="000000"/>
                </a:solidFill>
              </a:rPr>
              <a:t>Тексеру 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39051D7-61DE-774F-ABFC-4EBC500EB815}"/>
              </a:ext>
            </a:extLst>
          </p:cNvPr>
          <p:cNvSpPr/>
          <p:nvPr/>
        </p:nvSpPr>
        <p:spPr>
          <a:xfrm>
            <a:off x="2737387" y="3202041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C8DBEF0-CC9E-6D4A-B150-C19883FEEAA1}"/>
              </a:ext>
            </a:extLst>
          </p:cNvPr>
          <p:cNvSpPr/>
          <p:nvPr/>
        </p:nvSpPr>
        <p:spPr>
          <a:xfrm>
            <a:off x="4969369" y="2665452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/>
              <a:t>ш</a:t>
            </a:r>
            <a:endParaRPr lang="ru-RU" sz="48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501285-1247-1E49-9909-9B958E4E7CC5}"/>
              </a:ext>
            </a:extLst>
          </p:cNvPr>
          <p:cNvSpPr/>
          <p:nvPr/>
        </p:nvSpPr>
        <p:spPr>
          <a:xfrm>
            <a:off x="3104249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a</a:t>
            </a:r>
            <a:endParaRPr lang="ru-RU" sz="48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851A3BD-1223-5641-894B-1EED95064EA2}"/>
              </a:ext>
            </a:extLst>
          </p:cNvPr>
          <p:cNvSpPr/>
          <p:nvPr/>
        </p:nvSpPr>
        <p:spPr>
          <a:xfrm>
            <a:off x="4969368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л</a:t>
            </a:r>
            <a:endParaRPr lang="ru-RU" sz="4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1D5B5-2303-1B46-9DA2-3235D6DA28EF}"/>
              </a:ext>
            </a:extLst>
          </p:cNvPr>
          <p:cNvSpPr txBox="1"/>
          <p:nvPr/>
        </p:nvSpPr>
        <p:spPr>
          <a:xfrm>
            <a:off x="3721949" y="1191018"/>
            <a:ext cx="15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Алаша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EDE4D1-F208-DE45-9095-61960FE8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86" y="269133"/>
            <a:ext cx="1183495" cy="1183495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83E339C-E460-46B5-BF37-FE008A9FFF7A}"/>
              </a:ext>
            </a:extLst>
          </p:cNvPr>
          <p:cNvSpPr/>
          <p:nvPr/>
        </p:nvSpPr>
        <p:spPr>
          <a:xfrm>
            <a:off x="3254328" y="2165177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834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6064FC-FB29-C848-9EA0-40AC50914ED2}"/>
              </a:ext>
            </a:extLst>
          </p:cNvPr>
          <p:cNvGrpSpPr/>
          <p:nvPr/>
        </p:nvGrpSpPr>
        <p:grpSpPr>
          <a:xfrm>
            <a:off x="1339896" y="473860"/>
            <a:ext cx="6464207" cy="5902447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8D2EA5E-BBA7-5045-A327-E620494E88CA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291E209-5877-B84E-B154-9D11AF0E3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59F9FAE-DAD5-0D48-9F48-310FD3A3EC1E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9AC42F5-192C-934D-A30C-3790B8A5A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E9C48F98-CA41-8E4A-8260-AD3B99028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CDFB6028-88DF-1E46-953A-FE877AD5E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1F4B927-60A3-8F48-9266-8DB98F2101FC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78222197-C86B-254E-A160-61C36059F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DBA75CF9-3444-CA4D-A0B8-7774DE353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4CCD6C95-D1BD-8849-9E0B-987077930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047D747-9C0C-6B43-9C4D-079C05AFA5A3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5F2A6560-5CD6-834E-9FDC-2B033796971D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5F7F6D46-F52C-B042-A0B1-901CA5273529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91972D2-D783-CA42-B8DE-353456E48E98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8353A7B-CE05-784B-9BA7-EA84FD6AC1A3}"/>
              </a:ext>
            </a:extLst>
          </p:cNvPr>
          <p:cNvSpPr/>
          <p:nvPr/>
        </p:nvSpPr>
        <p:spPr>
          <a:xfrm>
            <a:off x="370114" y="293914"/>
            <a:ext cx="1613218" cy="61776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ysClr val="windowText" lastClr="000000"/>
                </a:solidFill>
              </a:rPr>
              <a:t>Тексеру 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39051D7-61DE-774F-ABFC-4EBC500EB815}"/>
              </a:ext>
            </a:extLst>
          </p:cNvPr>
          <p:cNvSpPr/>
          <p:nvPr/>
        </p:nvSpPr>
        <p:spPr>
          <a:xfrm>
            <a:off x="2737387" y="3202041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C8DBEF0-CC9E-6D4A-B150-C19883FEEAA1}"/>
              </a:ext>
            </a:extLst>
          </p:cNvPr>
          <p:cNvSpPr/>
          <p:nvPr/>
        </p:nvSpPr>
        <p:spPr>
          <a:xfrm>
            <a:off x="4969369" y="2665452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/>
              <a:t>ш</a:t>
            </a:r>
            <a:endParaRPr lang="ru-RU" sz="48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501285-1247-1E49-9909-9B958E4E7CC5}"/>
              </a:ext>
            </a:extLst>
          </p:cNvPr>
          <p:cNvSpPr/>
          <p:nvPr/>
        </p:nvSpPr>
        <p:spPr>
          <a:xfrm>
            <a:off x="3104249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a</a:t>
            </a:r>
            <a:endParaRPr lang="ru-RU" sz="48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851A3BD-1223-5641-894B-1EED95064EA2}"/>
              </a:ext>
            </a:extLst>
          </p:cNvPr>
          <p:cNvSpPr/>
          <p:nvPr/>
        </p:nvSpPr>
        <p:spPr>
          <a:xfrm>
            <a:off x="4969368" y="4471498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л</a:t>
            </a:r>
            <a:endParaRPr lang="ru-RU" sz="4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1D5B5-2303-1B46-9DA2-3235D6DA28EF}"/>
              </a:ext>
            </a:extLst>
          </p:cNvPr>
          <p:cNvSpPr txBox="1"/>
          <p:nvPr/>
        </p:nvSpPr>
        <p:spPr>
          <a:xfrm>
            <a:off x="3721949" y="1191018"/>
            <a:ext cx="15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Алаша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EDE4D1-F208-DE45-9095-61960FE8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86" y="269133"/>
            <a:ext cx="1183495" cy="1183495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83E339C-E460-46B5-BF37-FE008A9FFF7A}"/>
              </a:ext>
            </a:extLst>
          </p:cNvPr>
          <p:cNvSpPr/>
          <p:nvPr/>
        </p:nvSpPr>
        <p:spPr>
          <a:xfrm>
            <a:off x="3254328" y="2165177"/>
            <a:ext cx="1065633" cy="10368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>
                <a:latin typeface="Comic Sans MS" panose="030F0902030302020204" pitchFamily="66" charset="0"/>
              </a:rPr>
              <a:t>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514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962DF-FBDC-6D48-8416-A13A5C18C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9" y="2569029"/>
            <a:ext cx="3430036" cy="3104183"/>
          </a:xfrm>
          <a:prstGeom prst="rect">
            <a:avLst/>
          </a:prstGeom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47265882-DC0C-CD4B-AF80-7D6B3DEF854E}"/>
              </a:ext>
            </a:extLst>
          </p:cNvPr>
          <p:cNvSpPr/>
          <p:nvPr/>
        </p:nvSpPr>
        <p:spPr>
          <a:xfrm>
            <a:off x="4795327" y="859972"/>
            <a:ext cx="3341914" cy="1709057"/>
          </a:xfrm>
          <a:prstGeom prst="wedgeRoundRectCallout">
            <a:avLst>
              <a:gd name="adj1" fmla="val -52429"/>
              <a:gd name="adj2" fmla="val 88615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Тамаша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52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Админ</cp:lastModifiedBy>
  <cp:revision>17</cp:revision>
  <dcterms:created xsi:type="dcterms:W3CDTF">2020-06-18T21:09:13Z</dcterms:created>
  <dcterms:modified xsi:type="dcterms:W3CDTF">2022-12-02T16:55:48Z</dcterms:modified>
</cp:coreProperties>
</file>