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6500" cy="10693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30" d="100"/>
          <a:sy n="30" d="100"/>
        </p:scale>
        <p:origin x="2622" y="49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71142" y="2526243"/>
            <a:ext cx="7218319" cy="759566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79172" y="569536"/>
            <a:ext cx="650875" cy="611505"/>
          </a:xfrm>
          <a:custGeom>
            <a:avLst/>
            <a:gdLst/>
            <a:ahLst/>
            <a:cxnLst/>
            <a:rect l="l" t="t" r="r" b="b"/>
            <a:pathLst>
              <a:path w="650875" h="611505">
                <a:moveTo>
                  <a:pt x="457532" y="0"/>
                </a:moveTo>
                <a:lnTo>
                  <a:pt x="421157" y="6706"/>
                </a:lnTo>
                <a:lnTo>
                  <a:pt x="366090" y="31091"/>
                </a:lnTo>
                <a:lnTo>
                  <a:pt x="329693" y="37033"/>
                </a:lnTo>
                <a:lnTo>
                  <a:pt x="299268" y="33494"/>
                </a:lnTo>
                <a:lnTo>
                  <a:pt x="269670" y="24274"/>
                </a:lnTo>
                <a:lnTo>
                  <a:pt x="240200" y="13471"/>
                </a:lnTo>
                <a:lnTo>
                  <a:pt x="210161" y="5181"/>
                </a:lnTo>
                <a:lnTo>
                  <a:pt x="162581" y="4672"/>
                </a:lnTo>
                <a:lnTo>
                  <a:pt x="117290" y="19094"/>
                </a:lnTo>
                <a:lnTo>
                  <a:pt x="76690" y="45695"/>
                </a:lnTo>
                <a:lnTo>
                  <a:pt x="43185" y="81722"/>
                </a:lnTo>
                <a:lnTo>
                  <a:pt x="19178" y="124421"/>
                </a:lnTo>
                <a:lnTo>
                  <a:pt x="5368" y="170684"/>
                </a:lnTo>
                <a:lnTo>
                  <a:pt x="0" y="218623"/>
                </a:lnTo>
                <a:lnTo>
                  <a:pt x="1802" y="267322"/>
                </a:lnTo>
                <a:lnTo>
                  <a:pt x="9504" y="315865"/>
                </a:lnTo>
                <a:lnTo>
                  <a:pt x="21833" y="363334"/>
                </a:lnTo>
                <a:lnTo>
                  <a:pt x="37842" y="408493"/>
                </a:lnTo>
                <a:lnTo>
                  <a:pt x="58229" y="452357"/>
                </a:lnTo>
                <a:lnTo>
                  <a:pt x="83061" y="493591"/>
                </a:lnTo>
                <a:lnTo>
                  <a:pt x="112403" y="530857"/>
                </a:lnTo>
                <a:lnTo>
                  <a:pt x="146318" y="562819"/>
                </a:lnTo>
                <a:lnTo>
                  <a:pt x="184872" y="588140"/>
                </a:lnTo>
                <a:lnTo>
                  <a:pt x="228131" y="605485"/>
                </a:lnTo>
                <a:lnTo>
                  <a:pt x="272500" y="611266"/>
                </a:lnTo>
                <a:lnTo>
                  <a:pt x="294174" y="607799"/>
                </a:lnTo>
                <a:lnTo>
                  <a:pt x="313983" y="598665"/>
                </a:lnTo>
                <a:lnTo>
                  <a:pt x="325844" y="589791"/>
                </a:lnTo>
                <a:lnTo>
                  <a:pt x="331895" y="585602"/>
                </a:lnTo>
                <a:lnTo>
                  <a:pt x="338418" y="582269"/>
                </a:lnTo>
                <a:lnTo>
                  <a:pt x="350484" y="579603"/>
                </a:lnTo>
                <a:lnTo>
                  <a:pt x="362985" y="580059"/>
                </a:lnTo>
                <a:lnTo>
                  <a:pt x="375664" y="582230"/>
                </a:lnTo>
                <a:lnTo>
                  <a:pt x="388266" y="584708"/>
                </a:lnTo>
                <a:lnTo>
                  <a:pt x="427757" y="585913"/>
                </a:lnTo>
                <a:lnTo>
                  <a:pt x="466379" y="577003"/>
                </a:lnTo>
                <a:lnTo>
                  <a:pt x="502507" y="559624"/>
                </a:lnTo>
                <a:lnTo>
                  <a:pt x="534519" y="535419"/>
                </a:lnTo>
                <a:lnTo>
                  <a:pt x="561509" y="506209"/>
                </a:lnTo>
                <a:lnTo>
                  <a:pt x="584097" y="473400"/>
                </a:lnTo>
                <a:lnTo>
                  <a:pt x="602945" y="438041"/>
                </a:lnTo>
                <a:lnTo>
                  <a:pt x="618720" y="401180"/>
                </a:lnTo>
                <a:lnTo>
                  <a:pt x="633747" y="356595"/>
                </a:lnTo>
                <a:lnTo>
                  <a:pt x="644409" y="311119"/>
                </a:lnTo>
                <a:lnTo>
                  <a:pt x="650230" y="265343"/>
                </a:lnTo>
                <a:lnTo>
                  <a:pt x="650733" y="219857"/>
                </a:lnTo>
                <a:lnTo>
                  <a:pt x="645442" y="175250"/>
                </a:lnTo>
                <a:lnTo>
                  <a:pt x="633879" y="132112"/>
                </a:lnTo>
                <a:lnTo>
                  <a:pt x="615567" y="91033"/>
                </a:lnTo>
                <a:lnTo>
                  <a:pt x="590031" y="52603"/>
                </a:lnTo>
                <a:lnTo>
                  <a:pt x="533116" y="13728"/>
                </a:lnTo>
                <a:lnTo>
                  <a:pt x="495726" y="2879"/>
                </a:lnTo>
                <a:lnTo>
                  <a:pt x="457532" y="0"/>
                </a:lnTo>
                <a:close/>
              </a:path>
            </a:pathLst>
          </a:custGeom>
          <a:solidFill>
            <a:srgbClr val="B02C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700888" y="569530"/>
            <a:ext cx="533400" cy="530225"/>
          </a:xfrm>
          <a:custGeom>
            <a:avLst/>
            <a:gdLst/>
            <a:ahLst/>
            <a:cxnLst/>
            <a:rect l="l" t="t" r="r" b="b"/>
            <a:pathLst>
              <a:path w="533400" h="530225">
                <a:moveTo>
                  <a:pt x="373164" y="0"/>
                </a:moveTo>
                <a:lnTo>
                  <a:pt x="310032" y="278"/>
                </a:lnTo>
                <a:lnTo>
                  <a:pt x="271622" y="14165"/>
                </a:lnTo>
                <a:lnTo>
                  <a:pt x="245378" y="30030"/>
                </a:lnTo>
                <a:lnTo>
                  <a:pt x="218744" y="36245"/>
                </a:lnTo>
                <a:lnTo>
                  <a:pt x="174034" y="35218"/>
                </a:lnTo>
                <a:lnTo>
                  <a:pt x="131900" y="39840"/>
                </a:lnTo>
                <a:lnTo>
                  <a:pt x="93535" y="50665"/>
                </a:lnTo>
                <a:lnTo>
                  <a:pt x="32885" y="93143"/>
                </a:lnTo>
                <a:lnTo>
                  <a:pt x="12985" y="125905"/>
                </a:lnTo>
                <a:lnTo>
                  <a:pt x="1625" y="167088"/>
                </a:lnTo>
                <a:lnTo>
                  <a:pt x="0" y="217246"/>
                </a:lnTo>
                <a:lnTo>
                  <a:pt x="9044" y="290489"/>
                </a:lnTo>
                <a:lnTo>
                  <a:pt x="24654" y="348778"/>
                </a:lnTo>
                <a:lnTo>
                  <a:pt x="45740" y="394024"/>
                </a:lnTo>
                <a:lnTo>
                  <a:pt x="71215" y="428138"/>
                </a:lnTo>
                <a:lnTo>
                  <a:pt x="130978" y="470615"/>
                </a:lnTo>
                <a:lnTo>
                  <a:pt x="195240" y="491500"/>
                </a:lnTo>
                <a:lnTo>
                  <a:pt x="226337" y="498622"/>
                </a:lnTo>
                <a:lnTo>
                  <a:pt x="255295" y="506080"/>
                </a:lnTo>
                <a:lnTo>
                  <a:pt x="281025" y="515785"/>
                </a:lnTo>
                <a:lnTo>
                  <a:pt x="335338" y="529655"/>
                </a:lnTo>
                <a:lnTo>
                  <a:pt x="383456" y="520788"/>
                </a:lnTo>
                <a:lnTo>
                  <a:pt x="424519" y="496185"/>
                </a:lnTo>
                <a:lnTo>
                  <a:pt x="457668" y="462847"/>
                </a:lnTo>
                <a:lnTo>
                  <a:pt x="482043" y="427774"/>
                </a:lnTo>
                <a:lnTo>
                  <a:pt x="514200" y="347817"/>
                </a:lnTo>
                <a:lnTo>
                  <a:pt x="526762" y="298013"/>
                </a:lnTo>
                <a:lnTo>
                  <a:pt x="533384" y="248875"/>
                </a:lnTo>
                <a:lnTo>
                  <a:pt x="532981" y="200724"/>
                </a:lnTo>
                <a:lnTo>
                  <a:pt x="524467" y="153882"/>
                </a:lnTo>
                <a:lnTo>
                  <a:pt x="506756" y="108668"/>
                </a:lnTo>
                <a:lnTo>
                  <a:pt x="478764" y="65404"/>
                </a:lnTo>
                <a:lnTo>
                  <a:pt x="431507" y="22906"/>
                </a:lnTo>
                <a:lnTo>
                  <a:pt x="402894" y="8003"/>
                </a:lnTo>
                <a:lnTo>
                  <a:pt x="373164" y="0"/>
                </a:lnTo>
                <a:close/>
              </a:path>
            </a:pathLst>
          </a:custGeom>
          <a:solidFill>
            <a:srgbClr val="C938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484435" y="569536"/>
            <a:ext cx="650875" cy="611505"/>
          </a:xfrm>
          <a:custGeom>
            <a:avLst/>
            <a:gdLst/>
            <a:ahLst/>
            <a:cxnLst/>
            <a:rect l="l" t="t" r="r" b="b"/>
            <a:pathLst>
              <a:path w="650875" h="611505">
                <a:moveTo>
                  <a:pt x="457532" y="0"/>
                </a:moveTo>
                <a:lnTo>
                  <a:pt x="421157" y="6706"/>
                </a:lnTo>
                <a:lnTo>
                  <a:pt x="366090" y="31091"/>
                </a:lnTo>
                <a:lnTo>
                  <a:pt x="329693" y="37033"/>
                </a:lnTo>
                <a:lnTo>
                  <a:pt x="299268" y="33494"/>
                </a:lnTo>
                <a:lnTo>
                  <a:pt x="269670" y="24274"/>
                </a:lnTo>
                <a:lnTo>
                  <a:pt x="240200" y="13471"/>
                </a:lnTo>
                <a:lnTo>
                  <a:pt x="210161" y="5181"/>
                </a:lnTo>
                <a:lnTo>
                  <a:pt x="162581" y="4672"/>
                </a:lnTo>
                <a:lnTo>
                  <a:pt x="117290" y="19094"/>
                </a:lnTo>
                <a:lnTo>
                  <a:pt x="76690" y="45695"/>
                </a:lnTo>
                <a:lnTo>
                  <a:pt x="43185" y="81722"/>
                </a:lnTo>
                <a:lnTo>
                  <a:pt x="19178" y="124421"/>
                </a:lnTo>
                <a:lnTo>
                  <a:pt x="5368" y="170684"/>
                </a:lnTo>
                <a:lnTo>
                  <a:pt x="0" y="218623"/>
                </a:lnTo>
                <a:lnTo>
                  <a:pt x="1802" y="267322"/>
                </a:lnTo>
                <a:lnTo>
                  <a:pt x="9504" y="315865"/>
                </a:lnTo>
                <a:lnTo>
                  <a:pt x="21833" y="363334"/>
                </a:lnTo>
                <a:lnTo>
                  <a:pt x="37842" y="408493"/>
                </a:lnTo>
                <a:lnTo>
                  <a:pt x="58229" y="452357"/>
                </a:lnTo>
                <a:lnTo>
                  <a:pt x="83061" y="493591"/>
                </a:lnTo>
                <a:lnTo>
                  <a:pt x="112403" y="530857"/>
                </a:lnTo>
                <a:lnTo>
                  <a:pt x="146318" y="562819"/>
                </a:lnTo>
                <a:lnTo>
                  <a:pt x="184872" y="588140"/>
                </a:lnTo>
                <a:lnTo>
                  <a:pt x="228131" y="605485"/>
                </a:lnTo>
                <a:lnTo>
                  <a:pt x="272500" y="611266"/>
                </a:lnTo>
                <a:lnTo>
                  <a:pt x="294174" y="607799"/>
                </a:lnTo>
                <a:lnTo>
                  <a:pt x="313983" y="598665"/>
                </a:lnTo>
                <a:lnTo>
                  <a:pt x="325844" y="589791"/>
                </a:lnTo>
                <a:lnTo>
                  <a:pt x="331895" y="585602"/>
                </a:lnTo>
                <a:lnTo>
                  <a:pt x="338418" y="582269"/>
                </a:lnTo>
                <a:lnTo>
                  <a:pt x="350484" y="579603"/>
                </a:lnTo>
                <a:lnTo>
                  <a:pt x="362985" y="580059"/>
                </a:lnTo>
                <a:lnTo>
                  <a:pt x="375664" y="582230"/>
                </a:lnTo>
                <a:lnTo>
                  <a:pt x="388266" y="584708"/>
                </a:lnTo>
                <a:lnTo>
                  <a:pt x="427757" y="585913"/>
                </a:lnTo>
                <a:lnTo>
                  <a:pt x="466379" y="577003"/>
                </a:lnTo>
                <a:lnTo>
                  <a:pt x="502507" y="559624"/>
                </a:lnTo>
                <a:lnTo>
                  <a:pt x="534519" y="535419"/>
                </a:lnTo>
                <a:lnTo>
                  <a:pt x="561509" y="506209"/>
                </a:lnTo>
                <a:lnTo>
                  <a:pt x="584097" y="473400"/>
                </a:lnTo>
                <a:lnTo>
                  <a:pt x="602945" y="438041"/>
                </a:lnTo>
                <a:lnTo>
                  <a:pt x="618720" y="401180"/>
                </a:lnTo>
                <a:lnTo>
                  <a:pt x="633747" y="356595"/>
                </a:lnTo>
                <a:lnTo>
                  <a:pt x="644409" y="311119"/>
                </a:lnTo>
                <a:lnTo>
                  <a:pt x="650230" y="265343"/>
                </a:lnTo>
                <a:lnTo>
                  <a:pt x="650733" y="219857"/>
                </a:lnTo>
                <a:lnTo>
                  <a:pt x="645442" y="175250"/>
                </a:lnTo>
                <a:lnTo>
                  <a:pt x="633879" y="132112"/>
                </a:lnTo>
                <a:lnTo>
                  <a:pt x="615567" y="91033"/>
                </a:lnTo>
                <a:lnTo>
                  <a:pt x="590031" y="52603"/>
                </a:lnTo>
                <a:lnTo>
                  <a:pt x="533111" y="13728"/>
                </a:lnTo>
                <a:lnTo>
                  <a:pt x="495724" y="2879"/>
                </a:lnTo>
                <a:lnTo>
                  <a:pt x="457532" y="0"/>
                </a:lnTo>
                <a:close/>
              </a:path>
            </a:pathLst>
          </a:custGeom>
          <a:solidFill>
            <a:srgbClr val="B02C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1606151" y="569530"/>
            <a:ext cx="533400" cy="530225"/>
          </a:xfrm>
          <a:custGeom>
            <a:avLst/>
            <a:gdLst/>
            <a:ahLst/>
            <a:cxnLst/>
            <a:rect l="l" t="t" r="r" b="b"/>
            <a:pathLst>
              <a:path w="533400" h="530225">
                <a:moveTo>
                  <a:pt x="373164" y="0"/>
                </a:moveTo>
                <a:lnTo>
                  <a:pt x="310032" y="278"/>
                </a:lnTo>
                <a:lnTo>
                  <a:pt x="271622" y="14165"/>
                </a:lnTo>
                <a:lnTo>
                  <a:pt x="245378" y="30030"/>
                </a:lnTo>
                <a:lnTo>
                  <a:pt x="218744" y="36245"/>
                </a:lnTo>
                <a:lnTo>
                  <a:pt x="174034" y="35218"/>
                </a:lnTo>
                <a:lnTo>
                  <a:pt x="131900" y="39840"/>
                </a:lnTo>
                <a:lnTo>
                  <a:pt x="93535" y="50665"/>
                </a:lnTo>
                <a:lnTo>
                  <a:pt x="32885" y="93143"/>
                </a:lnTo>
                <a:lnTo>
                  <a:pt x="12985" y="125905"/>
                </a:lnTo>
                <a:lnTo>
                  <a:pt x="1625" y="167088"/>
                </a:lnTo>
                <a:lnTo>
                  <a:pt x="0" y="217246"/>
                </a:lnTo>
                <a:lnTo>
                  <a:pt x="9044" y="290489"/>
                </a:lnTo>
                <a:lnTo>
                  <a:pt x="24654" y="348778"/>
                </a:lnTo>
                <a:lnTo>
                  <a:pt x="45740" y="394024"/>
                </a:lnTo>
                <a:lnTo>
                  <a:pt x="71215" y="428138"/>
                </a:lnTo>
                <a:lnTo>
                  <a:pt x="130978" y="470615"/>
                </a:lnTo>
                <a:lnTo>
                  <a:pt x="195240" y="491500"/>
                </a:lnTo>
                <a:lnTo>
                  <a:pt x="226337" y="498622"/>
                </a:lnTo>
                <a:lnTo>
                  <a:pt x="255295" y="506080"/>
                </a:lnTo>
                <a:lnTo>
                  <a:pt x="281025" y="515785"/>
                </a:lnTo>
                <a:lnTo>
                  <a:pt x="335338" y="529655"/>
                </a:lnTo>
                <a:lnTo>
                  <a:pt x="383456" y="520788"/>
                </a:lnTo>
                <a:lnTo>
                  <a:pt x="424519" y="496185"/>
                </a:lnTo>
                <a:lnTo>
                  <a:pt x="457668" y="462847"/>
                </a:lnTo>
                <a:lnTo>
                  <a:pt x="482043" y="427774"/>
                </a:lnTo>
                <a:lnTo>
                  <a:pt x="514200" y="347817"/>
                </a:lnTo>
                <a:lnTo>
                  <a:pt x="526762" y="298013"/>
                </a:lnTo>
                <a:lnTo>
                  <a:pt x="533384" y="248875"/>
                </a:lnTo>
                <a:lnTo>
                  <a:pt x="532981" y="200724"/>
                </a:lnTo>
                <a:lnTo>
                  <a:pt x="524467" y="153882"/>
                </a:lnTo>
                <a:lnTo>
                  <a:pt x="506756" y="108668"/>
                </a:lnTo>
                <a:lnTo>
                  <a:pt x="478764" y="65404"/>
                </a:lnTo>
                <a:lnTo>
                  <a:pt x="431512" y="22906"/>
                </a:lnTo>
                <a:lnTo>
                  <a:pt x="402896" y="8003"/>
                </a:lnTo>
                <a:lnTo>
                  <a:pt x="373164" y="0"/>
                </a:lnTo>
                <a:close/>
              </a:path>
            </a:pathLst>
          </a:custGeom>
          <a:solidFill>
            <a:srgbClr val="C938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2388080" y="569536"/>
            <a:ext cx="650875" cy="611505"/>
          </a:xfrm>
          <a:custGeom>
            <a:avLst/>
            <a:gdLst/>
            <a:ahLst/>
            <a:cxnLst/>
            <a:rect l="l" t="t" r="r" b="b"/>
            <a:pathLst>
              <a:path w="650875" h="611505">
                <a:moveTo>
                  <a:pt x="457532" y="0"/>
                </a:moveTo>
                <a:lnTo>
                  <a:pt x="421157" y="6706"/>
                </a:lnTo>
                <a:lnTo>
                  <a:pt x="366090" y="31091"/>
                </a:lnTo>
                <a:lnTo>
                  <a:pt x="329693" y="37033"/>
                </a:lnTo>
                <a:lnTo>
                  <a:pt x="299268" y="33494"/>
                </a:lnTo>
                <a:lnTo>
                  <a:pt x="269670" y="24274"/>
                </a:lnTo>
                <a:lnTo>
                  <a:pt x="240200" y="13471"/>
                </a:lnTo>
                <a:lnTo>
                  <a:pt x="210161" y="5181"/>
                </a:lnTo>
                <a:lnTo>
                  <a:pt x="162581" y="4672"/>
                </a:lnTo>
                <a:lnTo>
                  <a:pt x="117290" y="19094"/>
                </a:lnTo>
                <a:lnTo>
                  <a:pt x="76690" y="45695"/>
                </a:lnTo>
                <a:lnTo>
                  <a:pt x="43185" y="81722"/>
                </a:lnTo>
                <a:lnTo>
                  <a:pt x="19178" y="124421"/>
                </a:lnTo>
                <a:lnTo>
                  <a:pt x="5368" y="170684"/>
                </a:lnTo>
                <a:lnTo>
                  <a:pt x="0" y="218623"/>
                </a:lnTo>
                <a:lnTo>
                  <a:pt x="1802" y="267322"/>
                </a:lnTo>
                <a:lnTo>
                  <a:pt x="9504" y="315865"/>
                </a:lnTo>
                <a:lnTo>
                  <a:pt x="21833" y="363334"/>
                </a:lnTo>
                <a:lnTo>
                  <a:pt x="37842" y="408493"/>
                </a:lnTo>
                <a:lnTo>
                  <a:pt x="58229" y="452357"/>
                </a:lnTo>
                <a:lnTo>
                  <a:pt x="83061" y="493591"/>
                </a:lnTo>
                <a:lnTo>
                  <a:pt x="112403" y="530857"/>
                </a:lnTo>
                <a:lnTo>
                  <a:pt x="146318" y="562819"/>
                </a:lnTo>
                <a:lnTo>
                  <a:pt x="184872" y="588140"/>
                </a:lnTo>
                <a:lnTo>
                  <a:pt x="228131" y="605485"/>
                </a:lnTo>
                <a:lnTo>
                  <a:pt x="272500" y="611266"/>
                </a:lnTo>
                <a:lnTo>
                  <a:pt x="294174" y="607799"/>
                </a:lnTo>
                <a:lnTo>
                  <a:pt x="313983" y="598665"/>
                </a:lnTo>
                <a:lnTo>
                  <a:pt x="325844" y="589791"/>
                </a:lnTo>
                <a:lnTo>
                  <a:pt x="331895" y="585602"/>
                </a:lnTo>
                <a:lnTo>
                  <a:pt x="338418" y="582269"/>
                </a:lnTo>
                <a:lnTo>
                  <a:pt x="350484" y="579603"/>
                </a:lnTo>
                <a:lnTo>
                  <a:pt x="362985" y="580059"/>
                </a:lnTo>
                <a:lnTo>
                  <a:pt x="375664" y="582230"/>
                </a:lnTo>
                <a:lnTo>
                  <a:pt x="388266" y="584708"/>
                </a:lnTo>
                <a:lnTo>
                  <a:pt x="427757" y="585913"/>
                </a:lnTo>
                <a:lnTo>
                  <a:pt x="466379" y="577003"/>
                </a:lnTo>
                <a:lnTo>
                  <a:pt x="502507" y="559624"/>
                </a:lnTo>
                <a:lnTo>
                  <a:pt x="534519" y="535419"/>
                </a:lnTo>
                <a:lnTo>
                  <a:pt x="561509" y="506209"/>
                </a:lnTo>
                <a:lnTo>
                  <a:pt x="584097" y="473400"/>
                </a:lnTo>
                <a:lnTo>
                  <a:pt x="602945" y="438041"/>
                </a:lnTo>
                <a:lnTo>
                  <a:pt x="618720" y="401180"/>
                </a:lnTo>
                <a:lnTo>
                  <a:pt x="633747" y="356595"/>
                </a:lnTo>
                <a:lnTo>
                  <a:pt x="644409" y="311119"/>
                </a:lnTo>
                <a:lnTo>
                  <a:pt x="650230" y="265343"/>
                </a:lnTo>
                <a:lnTo>
                  <a:pt x="650733" y="219857"/>
                </a:lnTo>
                <a:lnTo>
                  <a:pt x="645442" y="175250"/>
                </a:lnTo>
                <a:lnTo>
                  <a:pt x="633879" y="132112"/>
                </a:lnTo>
                <a:lnTo>
                  <a:pt x="615567" y="91033"/>
                </a:lnTo>
                <a:lnTo>
                  <a:pt x="590031" y="52603"/>
                </a:lnTo>
                <a:lnTo>
                  <a:pt x="533116" y="13728"/>
                </a:lnTo>
                <a:lnTo>
                  <a:pt x="495726" y="2879"/>
                </a:lnTo>
                <a:lnTo>
                  <a:pt x="457532" y="0"/>
                </a:lnTo>
                <a:close/>
              </a:path>
            </a:pathLst>
          </a:custGeom>
          <a:solidFill>
            <a:srgbClr val="B02C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2509798" y="569530"/>
            <a:ext cx="533400" cy="530225"/>
          </a:xfrm>
          <a:custGeom>
            <a:avLst/>
            <a:gdLst/>
            <a:ahLst/>
            <a:cxnLst/>
            <a:rect l="l" t="t" r="r" b="b"/>
            <a:pathLst>
              <a:path w="533400" h="530225">
                <a:moveTo>
                  <a:pt x="373164" y="0"/>
                </a:moveTo>
                <a:lnTo>
                  <a:pt x="310032" y="278"/>
                </a:lnTo>
                <a:lnTo>
                  <a:pt x="271622" y="14165"/>
                </a:lnTo>
                <a:lnTo>
                  <a:pt x="245378" y="30030"/>
                </a:lnTo>
                <a:lnTo>
                  <a:pt x="218744" y="36245"/>
                </a:lnTo>
                <a:lnTo>
                  <a:pt x="174034" y="35218"/>
                </a:lnTo>
                <a:lnTo>
                  <a:pt x="131900" y="39840"/>
                </a:lnTo>
                <a:lnTo>
                  <a:pt x="93535" y="50665"/>
                </a:lnTo>
                <a:lnTo>
                  <a:pt x="32885" y="93143"/>
                </a:lnTo>
                <a:lnTo>
                  <a:pt x="12985" y="125905"/>
                </a:lnTo>
                <a:lnTo>
                  <a:pt x="1625" y="167088"/>
                </a:lnTo>
                <a:lnTo>
                  <a:pt x="0" y="217246"/>
                </a:lnTo>
                <a:lnTo>
                  <a:pt x="9044" y="290489"/>
                </a:lnTo>
                <a:lnTo>
                  <a:pt x="24654" y="348778"/>
                </a:lnTo>
                <a:lnTo>
                  <a:pt x="45740" y="394024"/>
                </a:lnTo>
                <a:lnTo>
                  <a:pt x="71215" y="428138"/>
                </a:lnTo>
                <a:lnTo>
                  <a:pt x="130978" y="470615"/>
                </a:lnTo>
                <a:lnTo>
                  <a:pt x="195240" y="491500"/>
                </a:lnTo>
                <a:lnTo>
                  <a:pt x="226337" y="498622"/>
                </a:lnTo>
                <a:lnTo>
                  <a:pt x="255295" y="506080"/>
                </a:lnTo>
                <a:lnTo>
                  <a:pt x="281025" y="515785"/>
                </a:lnTo>
                <a:lnTo>
                  <a:pt x="335338" y="529655"/>
                </a:lnTo>
                <a:lnTo>
                  <a:pt x="383456" y="520788"/>
                </a:lnTo>
                <a:lnTo>
                  <a:pt x="424519" y="496185"/>
                </a:lnTo>
                <a:lnTo>
                  <a:pt x="457668" y="462847"/>
                </a:lnTo>
                <a:lnTo>
                  <a:pt x="482043" y="427774"/>
                </a:lnTo>
                <a:lnTo>
                  <a:pt x="514200" y="347817"/>
                </a:lnTo>
                <a:lnTo>
                  <a:pt x="526762" y="298013"/>
                </a:lnTo>
                <a:lnTo>
                  <a:pt x="533384" y="248875"/>
                </a:lnTo>
                <a:lnTo>
                  <a:pt x="532981" y="200724"/>
                </a:lnTo>
                <a:lnTo>
                  <a:pt x="524467" y="153882"/>
                </a:lnTo>
                <a:lnTo>
                  <a:pt x="506756" y="108668"/>
                </a:lnTo>
                <a:lnTo>
                  <a:pt x="478764" y="65404"/>
                </a:lnTo>
                <a:lnTo>
                  <a:pt x="431507" y="22906"/>
                </a:lnTo>
                <a:lnTo>
                  <a:pt x="402894" y="8003"/>
                </a:lnTo>
                <a:lnTo>
                  <a:pt x="373164" y="0"/>
                </a:lnTo>
                <a:close/>
              </a:path>
            </a:pathLst>
          </a:custGeom>
          <a:solidFill>
            <a:srgbClr val="C938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3293344" y="569536"/>
            <a:ext cx="650875" cy="611505"/>
          </a:xfrm>
          <a:custGeom>
            <a:avLst/>
            <a:gdLst/>
            <a:ahLst/>
            <a:cxnLst/>
            <a:rect l="l" t="t" r="r" b="b"/>
            <a:pathLst>
              <a:path w="650875" h="611505">
                <a:moveTo>
                  <a:pt x="457532" y="0"/>
                </a:moveTo>
                <a:lnTo>
                  <a:pt x="421157" y="6706"/>
                </a:lnTo>
                <a:lnTo>
                  <a:pt x="366090" y="31091"/>
                </a:lnTo>
                <a:lnTo>
                  <a:pt x="329693" y="37033"/>
                </a:lnTo>
                <a:lnTo>
                  <a:pt x="299268" y="33494"/>
                </a:lnTo>
                <a:lnTo>
                  <a:pt x="269670" y="24274"/>
                </a:lnTo>
                <a:lnTo>
                  <a:pt x="240200" y="13471"/>
                </a:lnTo>
                <a:lnTo>
                  <a:pt x="210161" y="5181"/>
                </a:lnTo>
                <a:lnTo>
                  <a:pt x="162581" y="4672"/>
                </a:lnTo>
                <a:lnTo>
                  <a:pt x="117290" y="19094"/>
                </a:lnTo>
                <a:lnTo>
                  <a:pt x="76690" y="45695"/>
                </a:lnTo>
                <a:lnTo>
                  <a:pt x="43185" y="81722"/>
                </a:lnTo>
                <a:lnTo>
                  <a:pt x="19178" y="124421"/>
                </a:lnTo>
                <a:lnTo>
                  <a:pt x="5368" y="170684"/>
                </a:lnTo>
                <a:lnTo>
                  <a:pt x="0" y="218623"/>
                </a:lnTo>
                <a:lnTo>
                  <a:pt x="1802" y="267322"/>
                </a:lnTo>
                <a:lnTo>
                  <a:pt x="9504" y="315865"/>
                </a:lnTo>
                <a:lnTo>
                  <a:pt x="21833" y="363334"/>
                </a:lnTo>
                <a:lnTo>
                  <a:pt x="37842" y="408493"/>
                </a:lnTo>
                <a:lnTo>
                  <a:pt x="58229" y="452357"/>
                </a:lnTo>
                <a:lnTo>
                  <a:pt x="83061" y="493591"/>
                </a:lnTo>
                <a:lnTo>
                  <a:pt x="112403" y="530857"/>
                </a:lnTo>
                <a:lnTo>
                  <a:pt x="146318" y="562819"/>
                </a:lnTo>
                <a:lnTo>
                  <a:pt x="184872" y="588140"/>
                </a:lnTo>
                <a:lnTo>
                  <a:pt x="228131" y="605485"/>
                </a:lnTo>
                <a:lnTo>
                  <a:pt x="272500" y="611266"/>
                </a:lnTo>
                <a:lnTo>
                  <a:pt x="294174" y="607799"/>
                </a:lnTo>
                <a:lnTo>
                  <a:pt x="313983" y="598665"/>
                </a:lnTo>
                <a:lnTo>
                  <a:pt x="325844" y="589791"/>
                </a:lnTo>
                <a:lnTo>
                  <a:pt x="331895" y="585602"/>
                </a:lnTo>
                <a:lnTo>
                  <a:pt x="338418" y="582269"/>
                </a:lnTo>
                <a:lnTo>
                  <a:pt x="350484" y="579603"/>
                </a:lnTo>
                <a:lnTo>
                  <a:pt x="362985" y="580059"/>
                </a:lnTo>
                <a:lnTo>
                  <a:pt x="375664" y="582230"/>
                </a:lnTo>
                <a:lnTo>
                  <a:pt x="388266" y="584708"/>
                </a:lnTo>
                <a:lnTo>
                  <a:pt x="427757" y="585913"/>
                </a:lnTo>
                <a:lnTo>
                  <a:pt x="466379" y="577003"/>
                </a:lnTo>
                <a:lnTo>
                  <a:pt x="502507" y="559624"/>
                </a:lnTo>
                <a:lnTo>
                  <a:pt x="534519" y="535419"/>
                </a:lnTo>
                <a:lnTo>
                  <a:pt x="561509" y="506209"/>
                </a:lnTo>
                <a:lnTo>
                  <a:pt x="584097" y="473400"/>
                </a:lnTo>
                <a:lnTo>
                  <a:pt x="602945" y="438041"/>
                </a:lnTo>
                <a:lnTo>
                  <a:pt x="618720" y="401180"/>
                </a:lnTo>
                <a:lnTo>
                  <a:pt x="633747" y="356595"/>
                </a:lnTo>
                <a:lnTo>
                  <a:pt x="644409" y="311119"/>
                </a:lnTo>
                <a:lnTo>
                  <a:pt x="650230" y="265343"/>
                </a:lnTo>
                <a:lnTo>
                  <a:pt x="650733" y="219857"/>
                </a:lnTo>
                <a:lnTo>
                  <a:pt x="645442" y="175250"/>
                </a:lnTo>
                <a:lnTo>
                  <a:pt x="633879" y="132112"/>
                </a:lnTo>
                <a:lnTo>
                  <a:pt x="615567" y="91033"/>
                </a:lnTo>
                <a:lnTo>
                  <a:pt x="590031" y="52603"/>
                </a:lnTo>
                <a:lnTo>
                  <a:pt x="533116" y="13728"/>
                </a:lnTo>
                <a:lnTo>
                  <a:pt x="495726" y="2879"/>
                </a:lnTo>
                <a:lnTo>
                  <a:pt x="457532" y="0"/>
                </a:lnTo>
                <a:close/>
              </a:path>
            </a:pathLst>
          </a:custGeom>
          <a:solidFill>
            <a:srgbClr val="B02C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3415060" y="569530"/>
            <a:ext cx="533400" cy="530225"/>
          </a:xfrm>
          <a:custGeom>
            <a:avLst/>
            <a:gdLst/>
            <a:ahLst/>
            <a:cxnLst/>
            <a:rect l="l" t="t" r="r" b="b"/>
            <a:pathLst>
              <a:path w="533400" h="530225">
                <a:moveTo>
                  <a:pt x="373164" y="0"/>
                </a:moveTo>
                <a:lnTo>
                  <a:pt x="310032" y="278"/>
                </a:lnTo>
                <a:lnTo>
                  <a:pt x="271622" y="14165"/>
                </a:lnTo>
                <a:lnTo>
                  <a:pt x="245378" y="30030"/>
                </a:lnTo>
                <a:lnTo>
                  <a:pt x="218744" y="36245"/>
                </a:lnTo>
                <a:lnTo>
                  <a:pt x="174034" y="35218"/>
                </a:lnTo>
                <a:lnTo>
                  <a:pt x="131900" y="39840"/>
                </a:lnTo>
                <a:lnTo>
                  <a:pt x="93535" y="50665"/>
                </a:lnTo>
                <a:lnTo>
                  <a:pt x="32885" y="93143"/>
                </a:lnTo>
                <a:lnTo>
                  <a:pt x="12985" y="125905"/>
                </a:lnTo>
                <a:lnTo>
                  <a:pt x="1625" y="167088"/>
                </a:lnTo>
                <a:lnTo>
                  <a:pt x="0" y="217246"/>
                </a:lnTo>
                <a:lnTo>
                  <a:pt x="9044" y="290489"/>
                </a:lnTo>
                <a:lnTo>
                  <a:pt x="24654" y="348778"/>
                </a:lnTo>
                <a:lnTo>
                  <a:pt x="45740" y="394024"/>
                </a:lnTo>
                <a:lnTo>
                  <a:pt x="71215" y="428138"/>
                </a:lnTo>
                <a:lnTo>
                  <a:pt x="130978" y="470615"/>
                </a:lnTo>
                <a:lnTo>
                  <a:pt x="195240" y="491500"/>
                </a:lnTo>
                <a:lnTo>
                  <a:pt x="226337" y="498622"/>
                </a:lnTo>
                <a:lnTo>
                  <a:pt x="255295" y="506080"/>
                </a:lnTo>
                <a:lnTo>
                  <a:pt x="281025" y="515785"/>
                </a:lnTo>
                <a:lnTo>
                  <a:pt x="335338" y="529655"/>
                </a:lnTo>
                <a:lnTo>
                  <a:pt x="383456" y="520788"/>
                </a:lnTo>
                <a:lnTo>
                  <a:pt x="424519" y="496185"/>
                </a:lnTo>
                <a:lnTo>
                  <a:pt x="457668" y="462847"/>
                </a:lnTo>
                <a:lnTo>
                  <a:pt x="482043" y="427774"/>
                </a:lnTo>
                <a:lnTo>
                  <a:pt x="514200" y="347817"/>
                </a:lnTo>
                <a:lnTo>
                  <a:pt x="526762" y="298013"/>
                </a:lnTo>
                <a:lnTo>
                  <a:pt x="533384" y="248875"/>
                </a:lnTo>
                <a:lnTo>
                  <a:pt x="532981" y="200724"/>
                </a:lnTo>
                <a:lnTo>
                  <a:pt x="524467" y="153882"/>
                </a:lnTo>
                <a:lnTo>
                  <a:pt x="506756" y="108668"/>
                </a:lnTo>
                <a:lnTo>
                  <a:pt x="478764" y="65404"/>
                </a:lnTo>
                <a:lnTo>
                  <a:pt x="431512" y="22906"/>
                </a:lnTo>
                <a:lnTo>
                  <a:pt x="402896" y="8003"/>
                </a:lnTo>
                <a:lnTo>
                  <a:pt x="373164" y="0"/>
                </a:lnTo>
                <a:close/>
              </a:path>
            </a:pathLst>
          </a:custGeom>
          <a:solidFill>
            <a:srgbClr val="C938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4196989" y="569536"/>
            <a:ext cx="650875" cy="611505"/>
          </a:xfrm>
          <a:custGeom>
            <a:avLst/>
            <a:gdLst/>
            <a:ahLst/>
            <a:cxnLst/>
            <a:rect l="l" t="t" r="r" b="b"/>
            <a:pathLst>
              <a:path w="650875" h="611505">
                <a:moveTo>
                  <a:pt x="457532" y="0"/>
                </a:moveTo>
                <a:lnTo>
                  <a:pt x="421157" y="6706"/>
                </a:lnTo>
                <a:lnTo>
                  <a:pt x="366090" y="31091"/>
                </a:lnTo>
                <a:lnTo>
                  <a:pt x="329693" y="37033"/>
                </a:lnTo>
                <a:lnTo>
                  <a:pt x="299268" y="33494"/>
                </a:lnTo>
                <a:lnTo>
                  <a:pt x="269670" y="24274"/>
                </a:lnTo>
                <a:lnTo>
                  <a:pt x="240200" y="13471"/>
                </a:lnTo>
                <a:lnTo>
                  <a:pt x="210161" y="5181"/>
                </a:lnTo>
                <a:lnTo>
                  <a:pt x="162581" y="4672"/>
                </a:lnTo>
                <a:lnTo>
                  <a:pt x="117290" y="19094"/>
                </a:lnTo>
                <a:lnTo>
                  <a:pt x="76690" y="45695"/>
                </a:lnTo>
                <a:lnTo>
                  <a:pt x="43185" y="81722"/>
                </a:lnTo>
                <a:lnTo>
                  <a:pt x="19178" y="124421"/>
                </a:lnTo>
                <a:lnTo>
                  <a:pt x="5368" y="170684"/>
                </a:lnTo>
                <a:lnTo>
                  <a:pt x="0" y="218623"/>
                </a:lnTo>
                <a:lnTo>
                  <a:pt x="1802" y="267322"/>
                </a:lnTo>
                <a:lnTo>
                  <a:pt x="9504" y="315865"/>
                </a:lnTo>
                <a:lnTo>
                  <a:pt x="21833" y="363334"/>
                </a:lnTo>
                <a:lnTo>
                  <a:pt x="37842" y="408493"/>
                </a:lnTo>
                <a:lnTo>
                  <a:pt x="58229" y="452357"/>
                </a:lnTo>
                <a:lnTo>
                  <a:pt x="83061" y="493591"/>
                </a:lnTo>
                <a:lnTo>
                  <a:pt x="112403" y="530857"/>
                </a:lnTo>
                <a:lnTo>
                  <a:pt x="146318" y="562819"/>
                </a:lnTo>
                <a:lnTo>
                  <a:pt x="184872" y="588140"/>
                </a:lnTo>
                <a:lnTo>
                  <a:pt x="228131" y="605485"/>
                </a:lnTo>
                <a:lnTo>
                  <a:pt x="272500" y="611266"/>
                </a:lnTo>
                <a:lnTo>
                  <a:pt x="294174" y="607799"/>
                </a:lnTo>
                <a:lnTo>
                  <a:pt x="313983" y="598665"/>
                </a:lnTo>
                <a:lnTo>
                  <a:pt x="325844" y="589791"/>
                </a:lnTo>
                <a:lnTo>
                  <a:pt x="331895" y="585602"/>
                </a:lnTo>
                <a:lnTo>
                  <a:pt x="338418" y="582269"/>
                </a:lnTo>
                <a:lnTo>
                  <a:pt x="350484" y="579603"/>
                </a:lnTo>
                <a:lnTo>
                  <a:pt x="362985" y="580059"/>
                </a:lnTo>
                <a:lnTo>
                  <a:pt x="375664" y="582230"/>
                </a:lnTo>
                <a:lnTo>
                  <a:pt x="388266" y="584708"/>
                </a:lnTo>
                <a:lnTo>
                  <a:pt x="427757" y="585913"/>
                </a:lnTo>
                <a:lnTo>
                  <a:pt x="466379" y="577003"/>
                </a:lnTo>
                <a:lnTo>
                  <a:pt x="502507" y="559624"/>
                </a:lnTo>
                <a:lnTo>
                  <a:pt x="534519" y="535419"/>
                </a:lnTo>
                <a:lnTo>
                  <a:pt x="561509" y="506209"/>
                </a:lnTo>
                <a:lnTo>
                  <a:pt x="584097" y="473400"/>
                </a:lnTo>
                <a:lnTo>
                  <a:pt x="602945" y="438041"/>
                </a:lnTo>
                <a:lnTo>
                  <a:pt x="618720" y="401180"/>
                </a:lnTo>
                <a:lnTo>
                  <a:pt x="633747" y="356595"/>
                </a:lnTo>
                <a:lnTo>
                  <a:pt x="644409" y="311119"/>
                </a:lnTo>
                <a:lnTo>
                  <a:pt x="650230" y="265343"/>
                </a:lnTo>
                <a:lnTo>
                  <a:pt x="650733" y="219857"/>
                </a:lnTo>
                <a:lnTo>
                  <a:pt x="645442" y="175250"/>
                </a:lnTo>
                <a:lnTo>
                  <a:pt x="633879" y="132112"/>
                </a:lnTo>
                <a:lnTo>
                  <a:pt x="615567" y="91033"/>
                </a:lnTo>
                <a:lnTo>
                  <a:pt x="590031" y="52603"/>
                </a:lnTo>
                <a:lnTo>
                  <a:pt x="533116" y="13728"/>
                </a:lnTo>
                <a:lnTo>
                  <a:pt x="495726" y="2879"/>
                </a:lnTo>
                <a:lnTo>
                  <a:pt x="457532" y="0"/>
                </a:lnTo>
                <a:close/>
              </a:path>
            </a:pathLst>
          </a:custGeom>
          <a:solidFill>
            <a:srgbClr val="B02C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4318707" y="569530"/>
            <a:ext cx="533400" cy="530225"/>
          </a:xfrm>
          <a:custGeom>
            <a:avLst/>
            <a:gdLst/>
            <a:ahLst/>
            <a:cxnLst/>
            <a:rect l="l" t="t" r="r" b="b"/>
            <a:pathLst>
              <a:path w="533400" h="530225">
                <a:moveTo>
                  <a:pt x="373164" y="0"/>
                </a:moveTo>
                <a:lnTo>
                  <a:pt x="310032" y="278"/>
                </a:lnTo>
                <a:lnTo>
                  <a:pt x="271622" y="14165"/>
                </a:lnTo>
                <a:lnTo>
                  <a:pt x="245378" y="30030"/>
                </a:lnTo>
                <a:lnTo>
                  <a:pt x="218744" y="36245"/>
                </a:lnTo>
                <a:lnTo>
                  <a:pt x="174034" y="35218"/>
                </a:lnTo>
                <a:lnTo>
                  <a:pt x="131900" y="39840"/>
                </a:lnTo>
                <a:lnTo>
                  <a:pt x="93535" y="50665"/>
                </a:lnTo>
                <a:lnTo>
                  <a:pt x="32885" y="93143"/>
                </a:lnTo>
                <a:lnTo>
                  <a:pt x="12985" y="125905"/>
                </a:lnTo>
                <a:lnTo>
                  <a:pt x="1625" y="167088"/>
                </a:lnTo>
                <a:lnTo>
                  <a:pt x="0" y="217246"/>
                </a:lnTo>
                <a:lnTo>
                  <a:pt x="9044" y="290489"/>
                </a:lnTo>
                <a:lnTo>
                  <a:pt x="24654" y="348778"/>
                </a:lnTo>
                <a:lnTo>
                  <a:pt x="45740" y="394024"/>
                </a:lnTo>
                <a:lnTo>
                  <a:pt x="71215" y="428138"/>
                </a:lnTo>
                <a:lnTo>
                  <a:pt x="130978" y="470615"/>
                </a:lnTo>
                <a:lnTo>
                  <a:pt x="195240" y="491500"/>
                </a:lnTo>
                <a:lnTo>
                  <a:pt x="226337" y="498622"/>
                </a:lnTo>
                <a:lnTo>
                  <a:pt x="255295" y="506080"/>
                </a:lnTo>
                <a:lnTo>
                  <a:pt x="281025" y="515785"/>
                </a:lnTo>
                <a:lnTo>
                  <a:pt x="335338" y="529655"/>
                </a:lnTo>
                <a:lnTo>
                  <a:pt x="383456" y="520788"/>
                </a:lnTo>
                <a:lnTo>
                  <a:pt x="424519" y="496185"/>
                </a:lnTo>
                <a:lnTo>
                  <a:pt x="457668" y="462847"/>
                </a:lnTo>
                <a:lnTo>
                  <a:pt x="482043" y="427774"/>
                </a:lnTo>
                <a:lnTo>
                  <a:pt x="514200" y="347817"/>
                </a:lnTo>
                <a:lnTo>
                  <a:pt x="526762" y="298013"/>
                </a:lnTo>
                <a:lnTo>
                  <a:pt x="533384" y="248875"/>
                </a:lnTo>
                <a:lnTo>
                  <a:pt x="532981" y="200724"/>
                </a:lnTo>
                <a:lnTo>
                  <a:pt x="524467" y="153882"/>
                </a:lnTo>
                <a:lnTo>
                  <a:pt x="506756" y="108668"/>
                </a:lnTo>
                <a:lnTo>
                  <a:pt x="478764" y="65404"/>
                </a:lnTo>
                <a:lnTo>
                  <a:pt x="431512" y="22906"/>
                </a:lnTo>
                <a:lnTo>
                  <a:pt x="402896" y="8003"/>
                </a:lnTo>
                <a:lnTo>
                  <a:pt x="373164" y="0"/>
                </a:lnTo>
                <a:close/>
              </a:path>
            </a:pathLst>
          </a:custGeom>
          <a:solidFill>
            <a:srgbClr val="C938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5105550" y="569536"/>
            <a:ext cx="650875" cy="611505"/>
          </a:xfrm>
          <a:custGeom>
            <a:avLst/>
            <a:gdLst/>
            <a:ahLst/>
            <a:cxnLst/>
            <a:rect l="l" t="t" r="r" b="b"/>
            <a:pathLst>
              <a:path w="650875" h="611505">
                <a:moveTo>
                  <a:pt x="457532" y="0"/>
                </a:moveTo>
                <a:lnTo>
                  <a:pt x="421157" y="6706"/>
                </a:lnTo>
                <a:lnTo>
                  <a:pt x="366090" y="31091"/>
                </a:lnTo>
                <a:lnTo>
                  <a:pt x="329693" y="37033"/>
                </a:lnTo>
                <a:lnTo>
                  <a:pt x="299268" y="33494"/>
                </a:lnTo>
                <a:lnTo>
                  <a:pt x="269670" y="24274"/>
                </a:lnTo>
                <a:lnTo>
                  <a:pt x="240200" y="13471"/>
                </a:lnTo>
                <a:lnTo>
                  <a:pt x="210161" y="5181"/>
                </a:lnTo>
                <a:lnTo>
                  <a:pt x="162581" y="4672"/>
                </a:lnTo>
                <a:lnTo>
                  <a:pt x="117290" y="19094"/>
                </a:lnTo>
                <a:lnTo>
                  <a:pt x="76690" y="45695"/>
                </a:lnTo>
                <a:lnTo>
                  <a:pt x="43185" y="81722"/>
                </a:lnTo>
                <a:lnTo>
                  <a:pt x="19178" y="124421"/>
                </a:lnTo>
                <a:lnTo>
                  <a:pt x="5368" y="170684"/>
                </a:lnTo>
                <a:lnTo>
                  <a:pt x="0" y="218623"/>
                </a:lnTo>
                <a:lnTo>
                  <a:pt x="1802" y="267322"/>
                </a:lnTo>
                <a:lnTo>
                  <a:pt x="9504" y="315865"/>
                </a:lnTo>
                <a:lnTo>
                  <a:pt x="21833" y="363334"/>
                </a:lnTo>
                <a:lnTo>
                  <a:pt x="37842" y="408493"/>
                </a:lnTo>
                <a:lnTo>
                  <a:pt x="58229" y="452357"/>
                </a:lnTo>
                <a:lnTo>
                  <a:pt x="83061" y="493591"/>
                </a:lnTo>
                <a:lnTo>
                  <a:pt x="112403" y="530857"/>
                </a:lnTo>
                <a:lnTo>
                  <a:pt x="146318" y="562819"/>
                </a:lnTo>
                <a:lnTo>
                  <a:pt x="184872" y="588140"/>
                </a:lnTo>
                <a:lnTo>
                  <a:pt x="228131" y="605485"/>
                </a:lnTo>
                <a:lnTo>
                  <a:pt x="272500" y="611266"/>
                </a:lnTo>
                <a:lnTo>
                  <a:pt x="294174" y="607799"/>
                </a:lnTo>
                <a:lnTo>
                  <a:pt x="313983" y="598665"/>
                </a:lnTo>
                <a:lnTo>
                  <a:pt x="325844" y="589791"/>
                </a:lnTo>
                <a:lnTo>
                  <a:pt x="331895" y="585602"/>
                </a:lnTo>
                <a:lnTo>
                  <a:pt x="338418" y="582269"/>
                </a:lnTo>
                <a:lnTo>
                  <a:pt x="350484" y="579603"/>
                </a:lnTo>
                <a:lnTo>
                  <a:pt x="362985" y="580059"/>
                </a:lnTo>
                <a:lnTo>
                  <a:pt x="375664" y="582230"/>
                </a:lnTo>
                <a:lnTo>
                  <a:pt x="388266" y="584708"/>
                </a:lnTo>
                <a:lnTo>
                  <a:pt x="427757" y="585913"/>
                </a:lnTo>
                <a:lnTo>
                  <a:pt x="466379" y="577003"/>
                </a:lnTo>
                <a:lnTo>
                  <a:pt x="502507" y="559624"/>
                </a:lnTo>
                <a:lnTo>
                  <a:pt x="534519" y="535419"/>
                </a:lnTo>
                <a:lnTo>
                  <a:pt x="561509" y="506209"/>
                </a:lnTo>
                <a:lnTo>
                  <a:pt x="584097" y="473400"/>
                </a:lnTo>
                <a:lnTo>
                  <a:pt x="602945" y="438041"/>
                </a:lnTo>
                <a:lnTo>
                  <a:pt x="618720" y="401180"/>
                </a:lnTo>
                <a:lnTo>
                  <a:pt x="633747" y="356595"/>
                </a:lnTo>
                <a:lnTo>
                  <a:pt x="644409" y="311119"/>
                </a:lnTo>
                <a:lnTo>
                  <a:pt x="650230" y="265343"/>
                </a:lnTo>
                <a:lnTo>
                  <a:pt x="650733" y="219857"/>
                </a:lnTo>
                <a:lnTo>
                  <a:pt x="645442" y="175250"/>
                </a:lnTo>
                <a:lnTo>
                  <a:pt x="633879" y="132112"/>
                </a:lnTo>
                <a:lnTo>
                  <a:pt x="615567" y="91033"/>
                </a:lnTo>
                <a:lnTo>
                  <a:pt x="590031" y="52603"/>
                </a:lnTo>
                <a:lnTo>
                  <a:pt x="533116" y="13728"/>
                </a:lnTo>
                <a:lnTo>
                  <a:pt x="495726" y="2879"/>
                </a:lnTo>
                <a:lnTo>
                  <a:pt x="457532" y="0"/>
                </a:lnTo>
                <a:close/>
              </a:path>
            </a:pathLst>
          </a:custGeom>
          <a:solidFill>
            <a:srgbClr val="B02C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5227266" y="569530"/>
            <a:ext cx="533400" cy="530225"/>
          </a:xfrm>
          <a:custGeom>
            <a:avLst/>
            <a:gdLst/>
            <a:ahLst/>
            <a:cxnLst/>
            <a:rect l="l" t="t" r="r" b="b"/>
            <a:pathLst>
              <a:path w="533400" h="530225">
                <a:moveTo>
                  <a:pt x="373164" y="0"/>
                </a:moveTo>
                <a:lnTo>
                  <a:pt x="310032" y="278"/>
                </a:lnTo>
                <a:lnTo>
                  <a:pt x="271622" y="14165"/>
                </a:lnTo>
                <a:lnTo>
                  <a:pt x="245378" y="30030"/>
                </a:lnTo>
                <a:lnTo>
                  <a:pt x="218744" y="36245"/>
                </a:lnTo>
                <a:lnTo>
                  <a:pt x="174034" y="35218"/>
                </a:lnTo>
                <a:lnTo>
                  <a:pt x="131900" y="39840"/>
                </a:lnTo>
                <a:lnTo>
                  <a:pt x="93535" y="50665"/>
                </a:lnTo>
                <a:lnTo>
                  <a:pt x="32885" y="93143"/>
                </a:lnTo>
                <a:lnTo>
                  <a:pt x="12985" y="125905"/>
                </a:lnTo>
                <a:lnTo>
                  <a:pt x="1625" y="167088"/>
                </a:lnTo>
                <a:lnTo>
                  <a:pt x="0" y="217246"/>
                </a:lnTo>
                <a:lnTo>
                  <a:pt x="9044" y="290489"/>
                </a:lnTo>
                <a:lnTo>
                  <a:pt x="24654" y="348778"/>
                </a:lnTo>
                <a:lnTo>
                  <a:pt x="45740" y="394024"/>
                </a:lnTo>
                <a:lnTo>
                  <a:pt x="71215" y="428138"/>
                </a:lnTo>
                <a:lnTo>
                  <a:pt x="130978" y="470615"/>
                </a:lnTo>
                <a:lnTo>
                  <a:pt x="195240" y="491500"/>
                </a:lnTo>
                <a:lnTo>
                  <a:pt x="226337" y="498622"/>
                </a:lnTo>
                <a:lnTo>
                  <a:pt x="255295" y="506080"/>
                </a:lnTo>
                <a:lnTo>
                  <a:pt x="281025" y="515785"/>
                </a:lnTo>
                <a:lnTo>
                  <a:pt x="335338" y="529655"/>
                </a:lnTo>
                <a:lnTo>
                  <a:pt x="383456" y="520788"/>
                </a:lnTo>
                <a:lnTo>
                  <a:pt x="424519" y="496185"/>
                </a:lnTo>
                <a:lnTo>
                  <a:pt x="457668" y="462847"/>
                </a:lnTo>
                <a:lnTo>
                  <a:pt x="482043" y="427774"/>
                </a:lnTo>
                <a:lnTo>
                  <a:pt x="514200" y="347817"/>
                </a:lnTo>
                <a:lnTo>
                  <a:pt x="526762" y="298013"/>
                </a:lnTo>
                <a:lnTo>
                  <a:pt x="533384" y="248875"/>
                </a:lnTo>
                <a:lnTo>
                  <a:pt x="532981" y="200724"/>
                </a:lnTo>
                <a:lnTo>
                  <a:pt x="524467" y="153882"/>
                </a:lnTo>
                <a:lnTo>
                  <a:pt x="506756" y="108668"/>
                </a:lnTo>
                <a:lnTo>
                  <a:pt x="478764" y="65404"/>
                </a:lnTo>
                <a:lnTo>
                  <a:pt x="431512" y="22906"/>
                </a:lnTo>
                <a:lnTo>
                  <a:pt x="402896" y="8003"/>
                </a:lnTo>
                <a:lnTo>
                  <a:pt x="373164" y="0"/>
                </a:lnTo>
                <a:close/>
              </a:path>
            </a:pathLst>
          </a:custGeom>
          <a:solidFill>
            <a:srgbClr val="C938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6009196" y="569536"/>
            <a:ext cx="650875" cy="611505"/>
          </a:xfrm>
          <a:custGeom>
            <a:avLst/>
            <a:gdLst/>
            <a:ahLst/>
            <a:cxnLst/>
            <a:rect l="l" t="t" r="r" b="b"/>
            <a:pathLst>
              <a:path w="650875" h="611505">
                <a:moveTo>
                  <a:pt x="457532" y="0"/>
                </a:moveTo>
                <a:lnTo>
                  <a:pt x="421157" y="6706"/>
                </a:lnTo>
                <a:lnTo>
                  <a:pt x="366090" y="31091"/>
                </a:lnTo>
                <a:lnTo>
                  <a:pt x="329693" y="37033"/>
                </a:lnTo>
                <a:lnTo>
                  <a:pt x="299268" y="33494"/>
                </a:lnTo>
                <a:lnTo>
                  <a:pt x="269670" y="24274"/>
                </a:lnTo>
                <a:lnTo>
                  <a:pt x="240200" y="13471"/>
                </a:lnTo>
                <a:lnTo>
                  <a:pt x="210161" y="5181"/>
                </a:lnTo>
                <a:lnTo>
                  <a:pt x="162581" y="4672"/>
                </a:lnTo>
                <a:lnTo>
                  <a:pt x="117290" y="19094"/>
                </a:lnTo>
                <a:lnTo>
                  <a:pt x="76690" y="45695"/>
                </a:lnTo>
                <a:lnTo>
                  <a:pt x="43185" y="81722"/>
                </a:lnTo>
                <a:lnTo>
                  <a:pt x="19178" y="124421"/>
                </a:lnTo>
                <a:lnTo>
                  <a:pt x="5368" y="170684"/>
                </a:lnTo>
                <a:lnTo>
                  <a:pt x="0" y="218623"/>
                </a:lnTo>
                <a:lnTo>
                  <a:pt x="1802" y="267322"/>
                </a:lnTo>
                <a:lnTo>
                  <a:pt x="9504" y="315865"/>
                </a:lnTo>
                <a:lnTo>
                  <a:pt x="21833" y="363334"/>
                </a:lnTo>
                <a:lnTo>
                  <a:pt x="37842" y="408493"/>
                </a:lnTo>
                <a:lnTo>
                  <a:pt x="58229" y="452357"/>
                </a:lnTo>
                <a:lnTo>
                  <a:pt x="83061" y="493591"/>
                </a:lnTo>
                <a:lnTo>
                  <a:pt x="112403" y="530857"/>
                </a:lnTo>
                <a:lnTo>
                  <a:pt x="146318" y="562819"/>
                </a:lnTo>
                <a:lnTo>
                  <a:pt x="184872" y="588140"/>
                </a:lnTo>
                <a:lnTo>
                  <a:pt x="228131" y="605485"/>
                </a:lnTo>
                <a:lnTo>
                  <a:pt x="272500" y="611266"/>
                </a:lnTo>
                <a:lnTo>
                  <a:pt x="294174" y="607799"/>
                </a:lnTo>
                <a:lnTo>
                  <a:pt x="313983" y="598665"/>
                </a:lnTo>
                <a:lnTo>
                  <a:pt x="325844" y="589791"/>
                </a:lnTo>
                <a:lnTo>
                  <a:pt x="331895" y="585602"/>
                </a:lnTo>
                <a:lnTo>
                  <a:pt x="338418" y="582269"/>
                </a:lnTo>
                <a:lnTo>
                  <a:pt x="350484" y="579603"/>
                </a:lnTo>
                <a:lnTo>
                  <a:pt x="362985" y="580059"/>
                </a:lnTo>
                <a:lnTo>
                  <a:pt x="375664" y="582230"/>
                </a:lnTo>
                <a:lnTo>
                  <a:pt x="388266" y="584708"/>
                </a:lnTo>
                <a:lnTo>
                  <a:pt x="427757" y="585913"/>
                </a:lnTo>
                <a:lnTo>
                  <a:pt x="466379" y="577003"/>
                </a:lnTo>
                <a:lnTo>
                  <a:pt x="502507" y="559624"/>
                </a:lnTo>
                <a:lnTo>
                  <a:pt x="534519" y="535419"/>
                </a:lnTo>
                <a:lnTo>
                  <a:pt x="561509" y="506209"/>
                </a:lnTo>
                <a:lnTo>
                  <a:pt x="584097" y="473400"/>
                </a:lnTo>
                <a:lnTo>
                  <a:pt x="602945" y="438041"/>
                </a:lnTo>
                <a:lnTo>
                  <a:pt x="618720" y="401180"/>
                </a:lnTo>
                <a:lnTo>
                  <a:pt x="633747" y="356595"/>
                </a:lnTo>
                <a:lnTo>
                  <a:pt x="644409" y="311119"/>
                </a:lnTo>
                <a:lnTo>
                  <a:pt x="650230" y="265343"/>
                </a:lnTo>
                <a:lnTo>
                  <a:pt x="650733" y="219857"/>
                </a:lnTo>
                <a:lnTo>
                  <a:pt x="645442" y="175250"/>
                </a:lnTo>
                <a:lnTo>
                  <a:pt x="633879" y="132112"/>
                </a:lnTo>
                <a:lnTo>
                  <a:pt x="615567" y="91033"/>
                </a:lnTo>
                <a:lnTo>
                  <a:pt x="590031" y="52603"/>
                </a:lnTo>
                <a:lnTo>
                  <a:pt x="533116" y="13728"/>
                </a:lnTo>
                <a:lnTo>
                  <a:pt x="495726" y="2879"/>
                </a:lnTo>
                <a:lnTo>
                  <a:pt x="457532" y="0"/>
                </a:lnTo>
                <a:close/>
              </a:path>
            </a:pathLst>
          </a:custGeom>
          <a:solidFill>
            <a:srgbClr val="B02C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6130913" y="569530"/>
            <a:ext cx="533400" cy="530225"/>
          </a:xfrm>
          <a:custGeom>
            <a:avLst/>
            <a:gdLst/>
            <a:ahLst/>
            <a:cxnLst/>
            <a:rect l="l" t="t" r="r" b="b"/>
            <a:pathLst>
              <a:path w="533400" h="530225">
                <a:moveTo>
                  <a:pt x="373164" y="0"/>
                </a:moveTo>
                <a:lnTo>
                  <a:pt x="310032" y="278"/>
                </a:lnTo>
                <a:lnTo>
                  <a:pt x="271622" y="14165"/>
                </a:lnTo>
                <a:lnTo>
                  <a:pt x="245378" y="30030"/>
                </a:lnTo>
                <a:lnTo>
                  <a:pt x="218744" y="36245"/>
                </a:lnTo>
                <a:lnTo>
                  <a:pt x="174034" y="35218"/>
                </a:lnTo>
                <a:lnTo>
                  <a:pt x="131900" y="39840"/>
                </a:lnTo>
                <a:lnTo>
                  <a:pt x="93535" y="50665"/>
                </a:lnTo>
                <a:lnTo>
                  <a:pt x="32885" y="93143"/>
                </a:lnTo>
                <a:lnTo>
                  <a:pt x="12985" y="125905"/>
                </a:lnTo>
                <a:lnTo>
                  <a:pt x="1625" y="167088"/>
                </a:lnTo>
                <a:lnTo>
                  <a:pt x="0" y="217246"/>
                </a:lnTo>
                <a:lnTo>
                  <a:pt x="9044" y="290489"/>
                </a:lnTo>
                <a:lnTo>
                  <a:pt x="24654" y="348778"/>
                </a:lnTo>
                <a:lnTo>
                  <a:pt x="45740" y="394024"/>
                </a:lnTo>
                <a:lnTo>
                  <a:pt x="71215" y="428138"/>
                </a:lnTo>
                <a:lnTo>
                  <a:pt x="130978" y="470615"/>
                </a:lnTo>
                <a:lnTo>
                  <a:pt x="195240" y="491500"/>
                </a:lnTo>
                <a:lnTo>
                  <a:pt x="226337" y="498622"/>
                </a:lnTo>
                <a:lnTo>
                  <a:pt x="255295" y="506080"/>
                </a:lnTo>
                <a:lnTo>
                  <a:pt x="281025" y="515785"/>
                </a:lnTo>
                <a:lnTo>
                  <a:pt x="335338" y="529655"/>
                </a:lnTo>
                <a:lnTo>
                  <a:pt x="383456" y="520788"/>
                </a:lnTo>
                <a:lnTo>
                  <a:pt x="424519" y="496185"/>
                </a:lnTo>
                <a:lnTo>
                  <a:pt x="457668" y="462847"/>
                </a:lnTo>
                <a:lnTo>
                  <a:pt x="482043" y="427774"/>
                </a:lnTo>
                <a:lnTo>
                  <a:pt x="514200" y="347817"/>
                </a:lnTo>
                <a:lnTo>
                  <a:pt x="526762" y="298013"/>
                </a:lnTo>
                <a:lnTo>
                  <a:pt x="533384" y="248875"/>
                </a:lnTo>
                <a:lnTo>
                  <a:pt x="532981" y="200724"/>
                </a:lnTo>
                <a:lnTo>
                  <a:pt x="524467" y="153882"/>
                </a:lnTo>
                <a:lnTo>
                  <a:pt x="506756" y="108668"/>
                </a:lnTo>
                <a:lnTo>
                  <a:pt x="478764" y="65404"/>
                </a:lnTo>
                <a:lnTo>
                  <a:pt x="431507" y="22906"/>
                </a:lnTo>
                <a:lnTo>
                  <a:pt x="402894" y="8003"/>
                </a:lnTo>
                <a:lnTo>
                  <a:pt x="373164" y="0"/>
                </a:lnTo>
                <a:close/>
              </a:path>
            </a:pathLst>
          </a:custGeom>
          <a:solidFill>
            <a:srgbClr val="C938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6010972" y="1582910"/>
            <a:ext cx="650875" cy="611505"/>
          </a:xfrm>
          <a:custGeom>
            <a:avLst/>
            <a:gdLst/>
            <a:ahLst/>
            <a:cxnLst/>
            <a:rect l="l" t="t" r="r" b="b"/>
            <a:pathLst>
              <a:path w="650875" h="611505">
                <a:moveTo>
                  <a:pt x="193201" y="0"/>
                </a:moveTo>
                <a:lnTo>
                  <a:pt x="155007" y="2879"/>
                </a:lnTo>
                <a:lnTo>
                  <a:pt x="117617" y="13728"/>
                </a:lnTo>
                <a:lnTo>
                  <a:pt x="60702" y="52603"/>
                </a:lnTo>
                <a:lnTo>
                  <a:pt x="35166" y="91033"/>
                </a:lnTo>
                <a:lnTo>
                  <a:pt x="16854" y="132112"/>
                </a:lnTo>
                <a:lnTo>
                  <a:pt x="5291" y="175250"/>
                </a:lnTo>
                <a:lnTo>
                  <a:pt x="0" y="219857"/>
                </a:lnTo>
                <a:lnTo>
                  <a:pt x="503" y="265343"/>
                </a:lnTo>
                <a:lnTo>
                  <a:pt x="6324" y="311119"/>
                </a:lnTo>
                <a:lnTo>
                  <a:pt x="16986" y="356595"/>
                </a:lnTo>
                <a:lnTo>
                  <a:pt x="32013" y="401180"/>
                </a:lnTo>
                <a:lnTo>
                  <a:pt x="47788" y="438041"/>
                </a:lnTo>
                <a:lnTo>
                  <a:pt x="66636" y="473400"/>
                </a:lnTo>
                <a:lnTo>
                  <a:pt x="89224" y="506209"/>
                </a:lnTo>
                <a:lnTo>
                  <a:pt x="116214" y="535419"/>
                </a:lnTo>
                <a:lnTo>
                  <a:pt x="148226" y="559624"/>
                </a:lnTo>
                <a:lnTo>
                  <a:pt x="184354" y="577003"/>
                </a:lnTo>
                <a:lnTo>
                  <a:pt x="222976" y="585913"/>
                </a:lnTo>
                <a:lnTo>
                  <a:pt x="262467" y="584708"/>
                </a:lnTo>
                <a:lnTo>
                  <a:pt x="275069" y="582230"/>
                </a:lnTo>
                <a:lnTo>
                  <a:pt x="287748" y="580059"/>
                </a:lnTo>
                <a:lnTo>
                  <a:pt x="324889" y="589791"/>
                </a:lnTo>
                <a:lnTo>
                  <a:pt x="336750" y="598665"/>
                </a:lnTo>
                <a:lnTo>
                  <a:pt x="356559" y="607799"/>
                </a:lnTo>
                <a:lnTo>
                  <a:pt x="378232" y="611266"/>
                </a:lnTo>
                <a:lnTo>
                  <a:pt x="400627" y="610138"/>
                </a:lnTo>
                <a:lnTo>
                  <a:pt x="422602" y="605485"/>
                </a:lnTo>
                <a:lnTo>
                  <a:pt x="465861" y="588140"/>
                </a:lnTo>
                <a:lnTo>
                  <a:pt x="504415" y="562819"/>
                </a:lnTo>
                <a:lnTo>
                  <a:pt x="538330" y="530857"/>
                </a:lnTo>
                <a:lnTo>
                  <a:pt x="567672" y="493591"/>
                </a:lnTo>
                <a:lnTo>
                  <a:pt x="592503" y="452357"/>
                </a:lnTo>
                <a:lnTo>
                  <a:pt x="612891" y="408493"/>
                </a:lnTo>
                <a:lnTo>
                  <a:pt x="628900" y="363334"/>
                </a:lnTo>
                <a:lnTo>
                  <a:pt x="641229" y="315865"/>
                </a:lnTo>
                <a:lnTo>
                  <a:pt x="648931" y="267322"/>
                </a:lnTo>
                <a:lnTo>
                  <a:pt x="650733" y="218623"/>
                </a:lnTo>
                <a:lnTo>
                  <a:pt x="645365" y="170684"/>
                </a:lnTo>
                <a:lnTo>
                  <a:pt x="631555" y="124421"/>
                </a:lnTo>
                <a:lnTo>
                  <a:pt x="607548" y="81722"/>
                </a:lnTo>
                <a:lnTo>
                  <a:pt x="574043" y="45695"/>
                </a:lnTo>
                <a:lnTo>
                  <a:pt x="533443" y="19094"/>
                </a:lnTo>
                <a:lnTo>
                  <a:pt x="488152" y="4672"/>
                </a:lnTo>
                <a:lnTo>
                  <a:pt x="440572" y="5181"/>
                </a:lnTo>
                <a:lnTo>
                  <a:pt x="410533" y="13471"/>
                </a:lnTo>
                <a:lnTo>
                  <a:pt x="381063" y="24274"/>
                </a:lnTo>
                <a:lnTo>
                  <a:pt x="351464" y="33494"/>
                </a:lnTo>
                <a:lnTo>
                  <a:pt x="321040" y="37033"/>
                </a:lnTo>
                <a:lnTo>
                  <a:pt x="284643" y="31091"/>
                </a:lnTo>
                <a:lnTo>
                  <a:pt x="229576" y="6706"/>
                </a:lnTo>
                <a:lnTo>
                  <a:pt x="193201" y="0"/>
                </a:lnTo>
                <a:close/>
              </a:path>
            </a:pathLst>
          </a:custGeom>
          <a:solidFill>
            <a:srgbClr val="B02C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6006606" y="1582904"/>
            <a:ext cx="533400" cy="530225"/>
          </a:xfrm>
          <a:custGeom>
            <a:avLst/>
            <a:gdLst/>
            <a:ahLst/>
            <a:cxnLst/>
            <a:rect l="l" t="t" r="r" b="b"/>
            <a:pathLst>
              <a:path w="533400" h="530225">
                <a:moveTo>
                  <a:pt x="160220" y="0"/>
                </a:moveTo>
                <a:lnTo>
                  <a:pt x="101871" y="22906"/>
                </a:lnTo>
                <a:lnTo>
                  <a:pt x="54619" y="65404"/>
                </a:lnTo>
                <a:lnTo>
                  <a:pt x="26627" y="108668"/>
                </a:lnTo>
                <a:lnTo>
                  <a:pt x="8916" y="153882"/>
                </a:lnTo>
                <a:lnTo>
                  <a:pt x="403" y="200724"/>
                </a:lnTo>
                <a:lnTo>
                  <a:pt x="0" y="248875"/>
                </a:lnTo>
                <a:lnTo>
                  <a:pt x="6621" y="298013"/>
                </a:lnTo>
                <a:lnTo>
                  <a:pt x="19183" y="347817"/>
                </a:lnTo>
                <a:lnTo>
                  <a:pt x="36598" y="397967"/>
                </a:lnTo>
                <a:lnTo>
                  <a:pt x="75715" y="462847"/>
                </a:lnTo>
                <a:lnTo>
                  <a:pt x="108864" y="496185"/>
                </a:lnTo>
                <a:lnTo>
                  <a:pt x="149927" y="520788"/>
                </a:lnTo>
                <a:lnTo>
                  <a:pt x="198045" y="529655"/>
                </a:lnTo>
                <a:lnTo>
                  <a:pt x="252358" y="515785"/>
                </a:lnTo>
                <a:lnTo>
                  <a:pt x="278088" y="506080"/>
                </a:lnTo>
                <a:lnTo>
                  <a:pt x="307046" y="498622"/>
                </a:lnTo>
                <a:lnTo>
                  <a:pt x="370292" y="482801"/>
                </a:lnTo>
                <a:lnTo>
                  <a:pt x="433393" y="453031"/>
                </a:lnTo>
                <a:lnTo>
                  <a:pt x="487643" y="394024"/>
                </a:lnTo>
                <a:lnTo>
                  <a:pt x="508729" y="348778"/>
                </a:lnTo>
                <a:lnTo>
                  <a:pt x="524339" y="290489"/>
                </a:lnTo>
                <a:lnTo>
                  <a:pt x="533384" y="217246"/>
                </a:lnTo>
                <a:lnTo>
                  <a:pt x="531758" y="167088"/>
                </a:lnTo>
                <a:lnTo>
                  <a:pt x="520399" y="125905"/>
                </a:lnTo>
                <a:lnTo>
                  <a:pt x="500499" y="93143"/>
                </a:lnTo>
                <a:lnTo>
                  <a:pt x="439848" y="50665"/>
                </a:lnTo>
                <a:lnTo>
                  <a:pt x="401483" y="39840"/>
                </a:lnTo>
                <a:lnTo>
                  <a:pt x="359349" y="35218"/>
                </a:lnTo>
                <a:lnTo>
                  <a:pt x="314639" y="36245"/>
                </a:lnTo>
                <a:lnTo>
                  <a:pt x="288005" y="30030"/>
                </a:lnTo>
                <a:lnTo>
                  <a:pt x="261761" y="14165"/>
                </a:lnTo>
                <a:lnTo>
                  <a:pt x="223351" y="278"/>
                </a:lnTo>
                <a:lnTo>
                  <a:pt x="160220" y="0"/>
                </a:lnTo>
                <a:close/>
              </a:path>
            </a:pathLst>
          </a:custGeom>
          <a:solidFill>
            <a:srgbClr val="C938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5105710" y="1582910"/>
            <a:ext cx="650875" cy="611505"/>
          </a:xfrm>
          <a:custGeom>
            <a:avLst/>
            <a:gdLst/>
            <a:ahLst/>
            <a:cxnLst/>
            <a:rect l="l" t="t" r="r" b="b"/>
            <a:pathLst>
              <a:path w="650875" h="611505">
                <a:moveTo>
                  <a:pt x="193201" y="0"/>
                </a:moveTo>
                <a:lnTo>
                  <a:pt x="155007" y="2879"/>
                </a:lnTo>
                <a:lnTo>
                  <a:pt x="117617" y="13728"/>
                </a:lnTo>
                <a:lnTo>
                  <a:pt x="60702" y="52603"/>
                </a:lnTo>
                <a:lnTo>
                  <a:pt x="35166" y="91033"/>
                </a:lnTo>
                <a:lnTo>
                  <a:pt x="16854" y="132112"/>
                </a:lnTo>
                <a:lnTo>
                  <a:pt x="5291" y="175250"/>
                </a:lnTo>
                <a:lnTo>
                  <a:pt x="0" y="219857"/>
                </a:lnTo>
                <a:lnTo>
                  <a:pt x="503" y="265343"/>
                </a:lnTo>
                <a:lnTo>
                  <a:pt x="6324" y="311119"/>
                </a:lnTo>
                <a:lnTo>
                  <a:pt x="16986" y="356595"/>
                </a:lnTo>
                <a:lnTo>
                  <a:pt x="32013" y="401180"/>
                </a:lnTo>
                <a:lnTo>
                  <a:pt x="47788" y="438041"/>
                </a:lnTo>
                <a:lnTo>
                  <a:pt x="66636" y="473400"/>
                </a:lnTo>
                <a:lnTo>
                  <a:pt x="89224" y="506209"/>
                </a:lnTo>
                <a:lnTo>
                  <a:pt x="116214" y="535419"/>
                </a:lnTo>
                <a:lnTo>
                  <a:pt x="148226" y="559624"/>
                </a:lnTo>
                <a:lnTo>
                  <a:pt x="184354" y="577003"/>
                </a:lnTo>
                <a:lnTo>
                  <a:pt x="222976" y="585913"/>
                </a:lnTo>
                <a:lnTo>
                  <a:pt x="262467" y="584708"/>
                </a:lnTo>
                <a:lnTo>
                  <a:pt x="275069" y="582230"/>
                </a:lnTo>
                <a:lnTo>
                  <a:pt x="287748" y="580059"/>
                </a:lnTo>
                <a:lnTo>
                  <a:pt x="324889" y="589791"/>
                </a:lnTo>
                <a:lnTo>
                  <a:pt x="336750" y="598665"/>
                </a:lnTo>
                <a:lnTo>
                  <a:pt x="356559" y="607799"/>
                </a:lnTo>
                <a:lnTo>
                  <a:pt x="378232" y="611266"/>
                </a:lnTo>
                <a:lnTo>
                  <a:pt x="400627" y="610138"/>
                </a:lnTo>
                <a:lnTo>
                  <a:pt x="422602" y="605485"/>
                </a:lnTo>
                <a:lnTo>
                  <a:pt x="465861" y="588140"/>
                </a:lnTo>
                <a:lnTo>
                  <a:pt x="504415" y="562819"/>
                </a:lnTo>
                <a:lnTo>
                  <a:pt x="538330" y="530857"/>
                </a:lnTo>
                <a:lnTo>
                  <a:pt x="567672" y="493591"/>
                </a:lnTo>
                <a:lnTo>
                  <a:pt x="592503" y="452357"/>
                </a:lnTo>
                <a:lnTo>
                  <a:pt x="612891" y="408493"/>
                </a:lnTo>
                <a:lnTo>
                  <a:pt x="628900" y="363334"/>
                </a:lnTo>
                <a:lnTo>
                  <a:pt x="641229" y="315865"/>
                </a:lnTo>
                <a:lnTo>
                  <a:pt x="648931" y="267322"/>
                </a:lnTo>
                <a:lnTo>
                  <a:pt x="650733" y="218623"/>
                </a:lnTo>
                <a:lnTo>
                  <a:pt x="645365" y="170684"/>
                </a:lnTo>
                <a:lnTo>
                  <a:pt x="631555" y="124421"/>
                </a:lnTo>
                <a:lnTo>
                  <a:pt x="607548" y="81722"/>
                </a:lnTo>
                <a:lnTo>
                  <a:pt x="574043" y="45695"/>
                </a:lnTo>
                <a:lnTo>
                  <a:pt x="533443" y="19094"/>
                </a:lnTo>
                <a:lnTo>
                  <a:pt x="488152" y="4672"/>
                </a:lnTo>
                <a:lnTo>
                  <a:pt x="440572" y="5181"/>
                </a:lnTo>
                <a:lnTo>
                  <a:pt x="410533" y="13471"/>
                </a:lnTo>
                <a:lnTo>
                  <a:pt x="381063" y="24274"/>
                </a:lnTo>
                <a:lnTo>
                  <a:pt x="351464" y="33494"/>
                </a:lnTo>
                <a:lnTo>
                  <a:pt x="321040" y="37033"/>
                </a:lnTo>
                <a:lnTo>
                  <a:pt x="284643" y="31091"/>
                </a:lnTo>
                <a:lnTo>
                  <a:pt x="229576" y="6706"/>
                </a:lnTo>
                <a:lnTo>
                  <a:pt x="193201" y="0"/>
                </a:lnTo>
                <a:close/>
              </a:path>
            </a:pathLst>
          </a:custGeom>
          <a:solidFill>
            <a:srgbClr val="B02C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5101344" y="1582904"/>
            <a:ext cx="533400" cy="530225"/>
          </a:xfrm>
          <a:custGeom>
            <a:avLst/>
            <a:gdLst/>
            <a:ahLst/>
            <a:cxnLst/>
            <a:rect l="l" t="t" r="r" b="b"/>
            <a:pathLst>
              <a:path w="533400" h="530225">
                <a:moveTo>
                  <a:pt x="160220" y="0"/>
                </a:moveTo>
                <a:lnTo>
                  <a:pt x="101871" y="22906"/>
                </a:lnTo>
                <a:lnTo>
                  <a:pt x="54619" y="65404"/>
                </a:lnTo>
                <a:lnTo>
                  <a:pt x="26627" y="108668"/>
                </a:lnTo>
                <a:lnTo>
                  <a:pt x="8916" y="153882"/>
                </a:lnTo>
                <a:lnTo>
                  <a:pt x="403" y="200724"/>
                </a:lnTo>
                <a:lnTo>
                  <a:pt x="0" y="248875"/>
                </a:lnTo>
                <a:lnTo>
                  <a:pt x="6621" y="298013"/>
                </a:lnTo>
                <a:lnTo>
                  <a:pt x="19183" y="347817"/>
                </a:lnTo>
                <a:lnTo>
                  <a:pt x="36598" y="397967"/>
                </a:lnTo>
                <a:lnTo>
                  <a:pt x="75715" y="462847"/>
                </a:lnTo>
                <a:lnTo>
                  <a:pt x="108864" y="496185"/>
                </a:lnTo>
                <a:lnTo>
                  <a:pt x="149927" y="520788"/>
                </a:lnTo>
                <a:lnTo>
                  <a:pt x="198045" y="529655"/>
                </a:lnTo>
                <a:lnTo>
                  <a:pt x="252358" y="515785"/>
                </a:lnTo>
                <a:lnTo>
                  <a:pt x="278088" y="506080"/>
                </a:lnTo>
                <a:lnTo>
                  <a:pt x="307046" y="498622"/>
                </a:lnTo>
                <a:lnTo>
                  <a:pt x="370292" y="482801"/>
                </a:lnTo>
                <a:lnTo>
                  <a:pt x="433393" y="453031"/>
                </a:lnTo>
                <a:lnTo>
                  <a:pt x="487643" y="394024"/>
                </a:lnTo>
                <a:lnTo>
                  <a:pt x="508729" y="348778"/>
                </a:lnTo>
                <a:lnTo>
                  <a:pt x="524339" y="290489"/>
                </a:lnTo>
                <a:lnTo>
                  <a:pt x="533384" y="217246"/>
                </a:lnTo>
                <a:lnTo>
                  <a:pt x="531758" y="167088"/>
                </a:lnTo>
                <a:lnTo>
                  <a:pt x="520399" y="125905"/>
                </a:lnTo>
                <a:lnTo>
                  <a:pt x="500499" y="93143"/>
                </a:lnTo>
                <a:lnTo>
                  <a:pt x="439848" y="50665"/>
                </a:lnTo>
                <a:lnTo>
                  <a:pt x="401483" y="39840"/>
                </a:lnTo>
                <a:lnTo>
                  <a:pt x="359349" y="35218"/>
                </a:lnTo>
                <a:lnTo>
                  <a:pt x="314639" y="36245"/>
                </a:lnTo>
                <a:lnTo>
                  <a:pt x="288005" y="30030"/>
                </a:lnTo>
                <a:lnTo>
                  <a:pt x="261761" y="14165"/>
                </a:lnTo>
                <a:lnTo>
                  <a:pt x="223351" y="278"/>
                </a:lnTo>
                <a:lnTo>
                  <a:pt x="160220" y="0"/>
                </a:lnTo>
                <a:close/>
              </a:path>
            </a:pathLst>
          </a:custGeom>
          <a:solidFill>
            <a:srgbClr val="C938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g object 35"/>
          <p:cNvSpPr/>
          <p:nvPr/>
        </p:nvSpPr>
        <p:spPr>
          <a:xfrm>
            <a:off x="4202064" y="1582910"/>
            <a:ext cx="650875" cy="611505"/>
          </a:xfrm>
          <a:custGeom>
            <a:avLst/>
            <a:gdLst/>
            <a:ahLst/>
            <a:cxnLst/>
            <a:rect l="l" t="t" r="r" b="b"/>
            <a:pathLst>
              <a:path w="650875" h="611505">
                <a:moveTo>
                  <a:pt x="193201" y="0"/>
                </a:moveTo>
                <a:lnTo>
                  <a:pt x="155007" y="2879"/>
                </a:lnTo>
                <a:lnTo>
                  <a:pt x="117617" y="13728"/>
                </a:lnTo>
                <a:lnTo>
                  <a:pt x="60702" y="52603"/>
                </a:lnTo>
                <a:lnTo>
                  <a:pt x="35166" y="91033"/>
                </a:lnTo>
                <a:lnTo>
                  <a:pt x="16854" y="132112"/>
                </a:lnTo>
                <a:lnTo>
                  <a:pt x="5291" y="175250"/>
                </a:lnTo>
                <a:lnTo>
                  <a:pt x="0" y="219857"/>
                </a:lnTo>
                <a:lnTo>
                  <a:pt x="503" y="265343"/>
                </a:lnTo>
                <a:lnTo>
                  <a:pt x="6324" y="311119"/>
                </a:lnTo>
                <a:lnTo>
                  <a:pt x="16986" y="356595"/>
                </a:lnTo>
                <a:lnTo>
                  <a:pt x="32013" y="401180"/>
                </a:lnTo>
                <a:lnTo>
                  <a:pt x="47788" y="438041"/>
                </a:lnTo>
                <a:lnTo>
                  <a:pt x="66636" y="473400"/>
                </a:lnTo>
                <a:lnTo>
                  <a:pt x="89224" y="506209"/>
                </a:lnTo>
                <a:lnTo>
                  <a:pt x="116214" y="535419"/>
                </a:lnTo>
                <a:lnTo>
                  <a:pt x="148226" y="559624"/>
                </a:lnTo>
                <a:lnTo>
                  <a:pt x="184354" y="577003"/>
                </a:lnTo>
                <a:lnTo>
                  <a:pt x="222976" y="585913"/>
                </a:lnTo>
                <a:lnTo>
                  <a:pt x="262467" y="584708"/>
                </a:lnTo>
                <a:lnTo>
                  <a:pt x="275069" y="582230"/>
                </a:lnTo>
                <a:lnTo>
                  <a:pt x="287748" y="580059"/>
                </a:lnTo>
                <a:lnTo>
                  <a:pt x="324889" y="589791"/>
                </a:lnTo>
                <a:lnTo>
                  <a:pt x="336750" y="598665"/>
                </a:lnTo>
                <a:lnTo>
                  <a:pt x="356559" y="607799"/>
                </a:lnTo>
                <a:lnTo>
                  <a:pt x="378232" y="611266"/>
                </a:lnTo>
                <a:lnTo>
                  <a:pt x="400627" y="610138"/>
                </a:lnTo>
                <a:lnTo>
                  <a:pt x="422602" y="605485"/>
                </a:lnTo>
                <a:lnTo>
                  <a:pt x="465861" y="588140"/>
                </a:lnTo>
                <a:lnTo>
                  <a:pt x="504415" y="562819"/>
                </a:lnTo>
                <a:lnTo>
                  <a:pt x="538330" y="530857"/>
                </a:lnTo>
                <a:lnTo>
                  <a:pt x="567672" y="493591"/>
                </a:lnTo>
                <a:lnTo>
                  <a:pt x="592503" y="452357"/>
                </a:lnTo>
                <a:lnTo>
                  <a:pt x="612891" y="408493"/>
                </a:lnTo>
                <a:lnTo>
                  <a:pt x="628900" y="363334"/>
                </a:lnTo>
                <a:lnTo>
                  <a:pt x="641229" y="315865"/>
                </a:lnTo>
                <a:lnTo>
                  <a:pt x="648931" y="267322"/>
                </a:lnTo>
                <a:lnTo>
                  <a:pt x="650733" y="218623"/>
                </a:lnTo>
                <a:lnTo>
                  <a:pt x="645365" y="170684"/>
                </a:lnTo>
                <a:lnTo>
                  <a:pt x="631555" y="124421"/>
                </a:lnTo>
                <a:lnTo>
                  <a:pt x="607548" y="81722"/>
                </a:lnTo>
                <a:lnTo>
                  <a:pt x="574043" y="45695"/>
                </a:lnTo>
                <a:lnTo>
                  <a:pt x="533443" y="19094"/>
                </a:lnTo>
                <a:lnTo>
                  <a:pt x="488152" y="4672"/>
                </a:lnTo>
                <a:lnTo>
                  <a:pt x="440572" y="5181"/>
                </a:lnTo>
                <a:lnTo>
                  <a:pt x="410533" y="13471"/>
                </a:lnTo>
                <a:lnTo>
                  <a:pt x="381063" y="24274"/>
                </a:lnTo>
                <a:lnTo>
                  <a:pt x="351464" y="33494"/>
                </a:lnTo>
                <a:lnTo>
                  <a:pt x="321040" y="37033"/>
                </a:lnTo>
                <a:lnTo>
                  <a:pt x="284643" y="31091"/>
                </a:lnTo>
                <a:lnTo>
                  <a:pt x="229576" y="6706"/>
                </a:lnTo>
                <a:lnTo>
                  <a:pt x="193201" y="0"/>
                </a:lnTo>
                <a:close/>
              </a:path>
            </a:pathLst>
          </a:custGeom>
          <a:solidFill>
            <a:srgbClr val="B02C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g object 36"/>
          <p:cNvSpPr/>
          <p:nvPr/>
        </p:nvSpPr>
        <p:spPr>
          <a:xfrm>
            <a:off x="4197697" y="1582904"/>
            <a:ext cx="533400" cy="530225"/>
          </a:xfrm>
          <a:custGeom>
            <a:avLst/>
            <a:gdLst/>
            <a:ahLst/>
            <a:cxnLst/>
            <a:rect l="l" t="t" r="r" b="b"/>
            <a:pathLst>
              <a:path w="533400" h="530225">
                <a:moveTo>
                  <a:pt x="160220" y="0"/>
                </a:moveTo>
                <a:lnTo>
                  <a:pt x="101871" y="22906"/>
                </a:lnTo>
                <a:lnTo>
                  <a:pt x="54619" y="65404"/>
                </a:lnTo>
                <a:lnTo>
                  <a:pt x="26627" y="108668"/>
                </a:lnTo>
                <a:lnTo>
                  <a:pt x="8916" y="153882"/>
                </a:lnTo>
                <a:lnTo>
                  <a:pt x="403" y="200724"/>
                </a:lnTo>
                <a:lnTo>
                  <a:pt x="0" y="248875"/>
                </a:lnTo>
                <a:lnTo>
                  <a:pt x="6621" y="298013"/>
                </a:lnTo>
                <a:lnTo>
                  <a:pt x="19183" y="347817"/>
                </a:lnTo>
                <a:lnTo>
                  <a:pt x="36598" y="397967"/>
                </a:lnTo>
                <a:lnTo>
                  <a:pt x="75715" y="462847"/>
                </a:lnTo>
                <a:lnTo>
                  <a:pt x="108864" y="496185"/>
                </a:lnTo>
                <a:lnTo>
                  <a:pt x="149927" y="520788"/>
                </a:lnTo>
                <a:lnTo>
                  <a:pt x="198045" y="529655"/>
                </a:lnTo>
                <a:lnTo>
                  <a:pt x="252358" y="515785"/>
                </a:lnTo>
                <a:lnTo>
                  <a:pt x="278088" y="506080"/>
                </a:lnTo>
                <a:lnTo>
                  <a:pt x="307046" y="498622"/>
                </a:lnTo>
                <a:lnTo>
                  <a:pt x="370292" y="482801"/>
                </a:lnTo>
                <a:lnTo>
                  <a:pt x="433393" y="453031"/>
                </a:lnTo>
                <a:lnTo>
                  <a:pt x="487643" y="394024"/>
                </a:lnTo>
                <a:lnTo>
                  <a:pt x="508729" y="348778"/>
                </a:lnTo>
                <a:lnTo>
                  <a:pt x="524339" y="290489"/>
                </a:lnTo>
                <a:lnTo>
                  <a:pt x="533384" y="217246"/>
                </a:lnTo>
                <a:lnTo>
                  <a:pt x="531758" y="167088"/>
                </a:lnTo>
                <a:lnTo>
                  <a:pt x="520399" y="125905"/>
                </a:lnTo>
                <a:lnTo>
                  <a:pt x="500499" y="93143"/>
                </a:lnTo>
                <a:lnTo>
                  <a:pt x="439848" y="50665"/>
                </a:lnTo>
                <a:lnTo>
                  <a:pt x="401483" y="39840"/>
                </a:lnTo>
                <a:lnTo>
                  <a:pt x="359349" y="35218"/>
                </a:lnTo>
                <a:lnTo>
                  <a:pt x="314639" y="36245"/>
                </a:lnTo>
                <a:lnTo>
                  <a:pt x="288005" y="30030"/>
                </a:lnTo>
                <a:lnTo>
                  <a:pt x="261761" y="14165"/>
                </a:lnTo>
                <a:lnTo>
                  <a:pt x="223351" y="278"/>
                </a:lnTo>
                <a:lnTo>
                  <a:pt x="160220" y="0"/>
                </a:lnTo>
                <a:close/>
              </a:path>
            </a:pathLst>
          </a:custGeom>
          <a:solidFill>
            <a:srgbClr val="C938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g object 37"/>
          <p:cNvSpPr/>
          <p:nvPr/>
        </p:nvSpPr>
        <p:spPr>
          <a:xfrm>
            <a:off x="3296801" y="1582910"/>
            <a:ext cx="650875" cy="611505"/>
          </a:xfrm>
          <a:custGeom>
            <a:avLst/>
            <a:gdLst/>
            <a:ahLst/>
            <a:cxnLst/>
            <a:rect l="l" t="t" r="r" b="b"/>
            <a:pathLst>
              <a:path w="650875" h="611505">
                <a:moveTo>
                  <a:pt x="193201" y="0"/>
                </a:moveTo>
                <a:lnTo>
                  <a:pt x="155007" y="2879"/>
                </a:lnTo>
                <a:lnTo>
                  <a:pt x="117617" y="13728"/>
                </a:lnTo>
                <a:lnTo>
                  <a:pt x="60702" y="52603"/>
                </a:lnTo>
                <a:lnTo>
                  <a:pt x="35166" y="91033"/>
                </a:lnTo>
                <a:lnTo>
                  <a:pt x="16854" y="132112"/>
                </a:lnTo>
                <a:lnTo>
                  <a:pt x="5291" y="175250"/>
                </a:lnTo>
                <a:lnTo>
                  <a:pt x="0" y="219857"/>
                </a:lnTo>
                <a:lnTo>
                  <a:pt x="503" y="265343"/>
                </a:lnTo>
                <a:lnTo>
                  <a:pt x="6324" y="311119"/>
                </a:lnTo>
                <a:lnTo>
                  <a:pt x="16986" y="356595"/>
                </a:lnTo>
                <a:lnTo>
                  <a:pt x="32013" y="401180"/>
                </a:lnTo>
                <a:lnTo>
                  <a:pt x="47788" y="438041"/>
                </a:lnTo>
                <a:lnTo>
                  <a:pt x="66636" y="473400"/>
                </a:lnTo>
                <a:lnTo>
                  <a:pt x="89224" y="506209"/>
                </a:lnTo>
                <a:lnTo>
                  <a:pt x="116214" y="535419"/>
                </a:lnTo>
                <a:lnTo>
                  <a:pt x="148226" y="559624"/>
                </a:lnTo>
                <a:lnTo>
                  <a:pt x="184354" y="577003"/>
                </a:lnTo>
                <a:lnTo>
                  <a:pt x="222976" y="585913"/>
                </a:lnTo>
                <a:lnTo>
                  <a:pt x="262467" y="584708"/>
                </a:lnTo>
                <a:lnTo>
                  <a:pt x="275069" y="582230"/>
                </a:lnTo>
                <a:lnTo>
                  <a:pt x="287748" y="580059"/>
                </a:lnTo>
                <a:lnTo>
                  <a:pt x="324889" y="589791"/>
                </a:lnTo>
                <a:lnTo>
                  <a:pt x="336750" y="598665"/>
                </a:lnTo>
                <a:lnTo>
                  <a:pt x="356559" y="607799"/>
                </a:lnTo>
                <a:lnTo>
                  <a:pt x="378232" y="611266"/>
                </a:lnTo>
                <a:lnTo>
                  <a:pt x="400627" y="610138"/>
                </a:lnTo>
                <a:lnTo>
                  <a:pt x="422602" y="605485"/>
                </a:lnTo>
                <a:lnTo>
                  <a:pt x="465861" y="588140"/>
                </a:lnTo>
                <a:lnTo>
                  <a:pt x="504415" y="562819"/>
                </a:lnTo>
                <a:lnTo>
                  <a:pt x="538330" y="530857"/>
                </a:lnTo>
                <a:lnTo>
                  <a:pt x="567672" y="493591"/>
                </a:lnTo>
                <a:lnTo>
                  <a:pt x="592503" y="452357"/>
                </a:lnTo>
                <a:lnTo>
                  <a:pt x="612891" y="408493"/>
                </a:lnTo>
                <a:lnTo>
                  <a:pt x="628900" y="363334"/>
                </a:lnTo>
                <a:lnTo>
                  <a:pt x="641229" y="315865"/>
                </a:lnTo>
                <a:lnTo>
                  <a:pt x="648931" y="267322"/>
                </a:lnTo>
                <a:lnTo>
                  <a:pt x="650733" y="218623"/>
                </a:lnTo>
                <a:lnTo>
                  <a:pt x="645365" y="170684"/>
                </a:lnTo>
                <a:lnTo>
                  <a:pt x="631555" y="124421"/>
                </a:lnTo>
                <a:lnTo>
                  <a:pt x="607548" y="81722"/>
                </a:lnTo>
                <a:lnTo>
                  <a:pt x="574043" y="45695"/>
                </a:lnTo>
                <a:lnTo>
                  <a:pt x="533443" y="19094"/>
                </a:lnTo>
                <a:lnTo>
                  <a:pt x="488152" y="4672"/>
                </a:lnTo>
                <a:lnTo>
                  <a:pt x="440572" y="5181"/>
                </a:lnTo>
                <a:lnTo>
                  <a:pt x="410533" y="13471"/>
                </a:lnTo>
                <a:lnTo>
                  <a:pt x="381063" y="24274"/>
                </a:lnTo>
                <a:lnTo>
                  <a:pt x="351464" y="33494"/>
                </a:lnTo>
                <a:lnTo>
                  <a:pt x="321040" y="37033"/>
                </a:lnTo>
                <a:lnTo>
                  <a:pt x="284643" y="31091"/>
                </a:lnTo>
                <a:lnTo>
                  <a:pt x="229576" y="6706"/>
                </a:lnTo>
                <a:lnTo>
                  <a:pt x="193201" y="0"/>
                </a:lnTo>
                <a:close/>
              </a:path>
            </a:pathLst>
          </a:custGeom>
          <a:solidFill>
            <a:srgbClr val="B02C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g object 38"/>
          <p:cNvSpPr/>
          <p:nvPr/>
        </p:nvSpPr>
        <p:spPr>
          <a:xfrm>
            <a:off x="3292435" y="1582904"/>
            <a:ext cx="533400" cy="530225"/>
          </a:xfrm>
          <a:custGeom>
            <a:avLst/>
            <a:gdLst/>
            <a:ahLst/>
            <a:cxnLst/>
            <a:rect l="l" t="t" r="r" b="b"/>
            <a:pathLst>
              <a:path w="533400" h="530225">
                <a:moveTo>
                  <a:pt x="160220" y="0"/>
                </a:moveTo>
                <a:lnTo>
                  <a:pt x="101871" y="22906"/>
                </a:lnTo>
                <a:lnTo>
                  <a:pt x="54619" y="65404"/>
                </a:lnTo>
                <a:lnTo>
                  <a:pt x="26627" y="108668"/>
                </a:lnTo>
                <a:lnTo>
                  <a:pt x="8916" y="153882"/>
                </a:lnTo>
                <a:lnTo>
                  <a:pt x="403" y="200724"/>
                </a:lnTo>
                <a:lnTo>
                  <a:pt x="0" y="248875"/>
                </a:lnTo>
                <a:lnTo>
                  <a:pt x="6621" y="298013"/>
                </a:lnTo>
                <a:lnTo>
                  <a:pt x="19183" y="347817"/>
                </a:lnTo>
                <a:lnTo>
                  <a:pt x="36598" y="397967"/>
                </a:lnTo>
                <a:lnTo>
                  <a:pt x="75715" y="462847"/>
                </a:lnTo>
                <a:lnTo>
                  <a:pt x="108864" y="496185"/>
                </a:lnTo>
                <a:lnTo>
                  <a:pt x="149927" y="520788"/>
                </a:lnTo>
                <a:lnTo>
                  <a:pt x="198045" y="529655"/>
                </a:lnTo>
                <a:lnTo>
                  <a:pt x="252358" y="515785"/>
                </a:lnTo>
                <a:lnTo>
                  <a:pt x="278088" y="506080"/>
                </a:lnTo>
                <a:lnTo>
                  <a:pt x="307046" y="498622"/>
                </a:lnTo>
                <a:lnTo>
                  <a:pt x="370292" y="482801"/>
                </a:lnTo>
                <a:lnTo>
                  <a:pt x="433393" y="453031"/>
                </a:lnTo>
                <a:lnTo>
                  <a:pt x="487643" y="394024"/>
                </a:lnTo>
                <a:lnTo>
                  <a:pt x="508729" y="348778"/>
                </a:lnTo>
                <a:lnTo>
                  <a:pt x="524339" y="290489"/>
                </a:lnTo>
                <a:lnTo>
                  <a:pt x="533384" y="217246"/>
                </a:lnTo>
                <a:lnTo>
                  <a:pt x="531758" y="167088"/>
                </a:lnTo>
                <a:lnTo>
                  <a:pt x="520399" y="125905"/>
                </a:lnTo>
                <a:lnTo>
                  <a:pt x="500499" y="93143"/>
                </a:lnTo>
                <a:lnTo>
                  <a:pt x="439848" y="50665"/>
                </a:lnTo>
                <a:lnTo>
                  <a:pt x="401483" y="39840"/>
                </a:lnTo>
                <a:lnTo>
                  <a:pt x="359349" y="35218"/>
                </a:lnTo>
                <a:lnTo>
                  <a:pt x="314639" y="36245"/>
                </a:lnTo>
                <a:lnTo>
                  <a:pt x="288005" y="30030"/>
                </a:lnTo>
                <a:lnTo>
                  <a:pt x="261761" y="14165"/>
                </a:lnTo>
                <a:lnTo>
                  <a:pt x="223351" y="278"/>
                </a:lnTo>
                <a:lnTo>
                  <a:pt x="160220" y="0"/>
                </a:lnTo>
                <a:close/>
              </a:path>
            </a:pathLst>
          </a:custGeom>
          <a:solidFill>
            <a:srgbClr val="C938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g object 39"/>
          <p:cNvSpPr/>
          <p:nvPr/>
        </p:nvSpPr>
        <p:spPr>
          <a:xfrm>
            <a:off x="2393155" y="1582910"/>
            <a:ext cx="650875" cy="611505"/>
          </a:xfrm>
          <a:custGeom>
            <a:avLst/>
            <a:gdLst/>
            <a:ahLst/>
            <a:cxnLst/>
            <a:rect l="l" t="t" r="r" b="b"/>
            <a:pathLst>
              <a:path w="650875" h="611505">
                <a:moveTo>
                  <a:pt x="193201" y="0"/>
                </a:moveTo>
                <a:lnTo>
                  <a:pt x="155007" y="2879"/>
                </a:lnTo>
                <a:lnTo>
                  <a:pt x="117617" y="13728"/>
                </a:lnTo>
                <a:lnTo>
                  <a:pt x="60702" y="52603"/>
                </a:lnTo>
                <a:lnTo>
                  <a:pt x="35166" y="91033"/>
                </a:lnTo>
                <a:lnTo>
                  <a:pt x="16854" y="132112"/>
                </a:lnTo>
                <a:lnTo>
                  <a:pt x="5291" y="175250"/>
                </a:lnTo>
                <a:lnTo>
                  <a:pt x="0" y="219857"/>
                </a:lnTo>
                <a:lnTo>
                  <a:pt x="503" y="265343"/>
                </a:lnTo>
                <a:lnTo>
                  <a:pt x="6324" y="311119"/>
                </a:lnTo>
                <a:lnTo>
                  <a:pt x="16986" y="356595"/>
                </a:lnTo>
                <a:lnTo>
                  <a:pt x="32013" y="401180"/>
                </a:lnTo>
                <a:lnTo>
                  <a:pt x="47788" y="438041"/>
                </a:lnTo>
                <a:lnTo>
                  <a:pt x="66636" y="473400"/>
                </a:lnTo>
                <a:lnTo>
                  <a:pt x="89224" y="506209"/>
                </a:lnTo>
                <a:lnTo>
                  <a:pt x="116214" y="535419"/>
                </a:lnTo>
                <a:lnTo>
                  <a:pt x="148226" y="559624"/>
                </a:lnTo>
                <a:lnTo>
                  <a:pt x="184354" y="577003"/>
                </a:lnTo>
                <a:lnTo>
                  <a:pt x="222976" y="585913"/>
                </a:lnTo>
                <a:lnTo>
                  <a:pt x="262467" y="584708"/>
                </a:lnTo>
                <a:lnTo>
                  <a:pt x="275069" y="582230"/>
                </a:lnTo>
                <a:lnTo>
                  <a:pt x="287748" y="580059"/>
                </a:lnTo>
                <a:lnTo>
                  <a:pt x="324889" y="589791"/>
                </a:lnTo>
                <a:lnTo>
                  <a:pt x="336750" y="598665"/>
                </a:lnTo>
                <a:lnTo>
                  <a:pt x="356559" y="607799"/>
                </a:lnTo>
                <a:lnTo>
                  <a:pt x="378232" y="611266"/>
                </a:lnTo>
                <a:lnTo>
                  <a:pt x="400627" y="610138"/>
                </a:lnTo>
                <a:lnTo>
                  <a:pt x="422602" y="605485"/>
                </a:lnTo>
                <a:lnTo>
                  <a:pt x="465861" y="588140"/>
                </a:lnTo>
                <a:lnTo>
                  <a:pt x="504415" y="562819"/>
                </a:lnTo>
                <a:lnTo>
                  <a:pt x="538330" y="530857"/>
                </a:lnTo>
                <a:lnTo>
                  <a:pt x="567672" y="493591"/>
                </a:lnTo>
                <a:lnTo>
                  <a:pt x="592503" y="452357"/>
                </a:lnTo>
                <a:lnTo>
                  <a:pt x="612891" y="408493"/>
                </a:lnTo>
                <a:lnTo>
                  <a:pt x="628900" y="363334"/>
                </a:lnTo>
                <a:lnTo>
                  <a:pt x="641229" y="315865"/>
                </a:lnTo>
                <a:lnTo>
                  <a:pt x="648931" y="267322"/>
                </a:lnTo>
                <a:lnTo>
                  <a:pt x="650733" y="218623"/>
                </a:lnTo>
                <a:lnTo>
                  <a:pt x="645365" y="170684"/>
                </a:lnTo>
                <a:lnTo>
                  <a:pt x="631555" y="124421"/>
                </a:lnTo>
                <a:lnTo>
                  <a:pt x="607548" y="81722"/>
                </a:lnTo>
                <a:lnTo>
                  <a:pt x="574043" y="45695"/>
                </a:lnTo>
                <a:lnTo>
                  <a:pt x="533443" y="19094"/>
                </a:lnTo>
                <a:lnTo>
                  <a:pt x="488152" y="4672"/>
                </a:lnTo>
                <a:lnTo>
                  <a:pt x="440572" y="5181"/>
                </a:lnTo>
                <a:lnTo>
                  <a:pt x="410533" y="13471"/>
                </a:lnTo>
                <a:lnTo>
                  <a:pt x="381063" y="24274"/>
                </a:lnTo>
                <a:lnTo>
                  <a:pt x="351464" y="33494"/>
                </a:lnTo>
                <a:lnTo>
                  <a:pt x="321040" y="37033"/>
                </a:lnTo>
                <a:lnTo>
                  <a:pt x="284643" y="31091"/>
                </a:lnTo>
                <a:lnTo>
                  <a:pt x="229576" y="6706"/>
                </a:lnTo>
                <a:lnTo>
                  <a:pt x="193201" y="0"/>
                </a:lnTo>
                <a:close/>
              </a:path>
            </a:pathLst>
          </a:custGeom>
          <a:solidFill>
            <a:srgbClr val="B02C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g object 40"/>
          <p:cNvSpPr/>
          <p:nvPr/>
        </p:nvSpPr>
        <p:spPr>
          <a:xfrm>
            <a:off x="2388787" y="1582904"/>
            <a:ext cx="533400" cy="530225"/>
          </a:xfrm>
          <a:custGeom>
            <a:avLst/>
            <a:gdLst/>
            <a:ahLst/>
            <a:cxnLst/>
            <a:rect l="l" t="t" r="r" b="b"/>
            <a:pathLst>
              <a:path w="533400" h="530225">
                <a:moveTo>
                  <a:pt x="160220" y="0"/>
                </a:moveTo>
                <a:lnTo>
                  <a:pt x="101876" y="22906"/>
                </a:lnTo>
                <a:lnTo>
                  <a:pt x="54619" y="65404"/>
                </a:lnTo>
                <a:lnTo>
                  <a:pt x="26627" y="108668"/>
                </a:lnTo>
                <a:lnTo>
                  <a:pt x="8916" y="153882"/>
                </a:lnTo>
                <a:lnTo>
                  <a:pt x="403" y="200724"/>
                </a:lnTo>
                <a:lnTo>
                  <a:pt x="0" y="248875"/>
                </a:lnTo>
                <a:lnTo>
                  <a:pt x="6621" y="298013"/>
                </a:lnTo>
                <a:lnTo>
                  <a:pt x="19183" y="347817"/>
                </a:lnTo>
                <a:lnTo>
                  <a:pt x="36598" y="397967"/>
                </a:lnTo>
                <a:lnTo>
                  <a:pt x="75715" y="462847"/>
                </a:lnTo>
                <a:lnTo>
                  <a:pt x="108864" y="496185"/>
                </a:lnTo>
                <a:lnTo>
                  <a:pt x="149927" y="520788"/>
                </a:lnTo>
                <a:lnTo>
                  <a:pt x="198045" y="529655"/>
                </a:lnTo>
                <a:lnTo>
                  <a:pt x="252358" y="515785"/>
                </a:lnTo>
                <a:lnTo>
                  <a:pt x="278088" y="506080"/>
                </a:lnTo>
                <a:lnTo>
                  <a:pt x="307046" y="498622"/>
                </a:lnTo>
                <a:lnTo>
                  <a:pt x="370292" y="482801"/>
                </a:lnTo>
                <a:lnTo>
                  <a:pt x="433393" y="453031"/>
                </a:lnTo>
                <a:lnTo>
                  <a:pt x="487643" y="394024"/>
                </a:lnTo>
                <a:lnTo>
                  <a:pt x="508729" y="348778"/>
                </a:lnTo>
                <a:lnTo>
                  <a:pt x="524339" y="290489"/>
                </a:lnTo>
                <a:lnTo>
                  <a:pt x="533384" y="217246"/>
                </a:lnTo>
                <a:lnTo>
                  <a:pt x="531758" y="167088"/>
                </a:lnTo>
                <a:lnTo>
                  <a:pt x="520399" y="125905"/>
                </a:lnTo>
                <a:lnTo>
                  <a:pt x="500499" y="93143"/>
                </a:lnTo>
                <a:lnTo>
                  <a:pt x="439848" y="50665"/>
                </a:lnTo>
                <a:lnTo>
                  <a:pt x="401483" y="39840"/>
                </a:lnTo>
                <a:lnTo>
                  <a:pt x="359349" y="35218"/>
                </a:lnTo>
                <a:lnTo>
                  <a:pt x="314639" y="36245"/>
                </a:lnTo>
                <a:lnTo>
                  <a:pt x="288005" y="30030"/>
                </a:lnTo>
                <a:lnTo>
                  <a:pt x="261761" y="14165"/>
                </a:lnTo>
                <a:lnTo>
                  <a:pt x="223351" y="278"/>
                </a:lnTo>
                <a:lnTo>
                  <a:pt x="160220" y="0"/>
                </a:lnTo>
                <a:close/>
              </a:path>
            </a:pathLst>
          </a:custGeom>
          <a:solidFill>
            <a:srgbClr val="C938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g object 41"/>
          <p:cNvSpPr/>
          <p:nvPr/>
        </p:nvSpPr>
        <p:spPr>
          <a:xfrm>
            <a:off x="1484595" y="1582910"/>
            <a:ext cx="650875" cy="611505"/>
          </a:xfrm>
          <a:custGeom>
            <a:avLst/>
            <a:gdLst/>
            <a:ahLst/>
            <a:cxnLst/>
            <a:rect l="l" t="t" r="r" b="b"/>
            <a:pathLst>
              <a:path w="650875" h="611505">
                <a:moveTo>
                  <a:pt x="193201" y="0"/>
                </a:moveTo>
                <a:lnTo>
                  <a:pt x="155009" y="2879"/>
                </a:lnTo>
                <a:lnTo>
                  <a:pt x="117622" y="13728"/>
                </a:lnTo>
                <a:lnTo>
                  <a:pt x="60702" y="52603"/>
                </a:lnTo>
                <a:lnTo>
                  <a:pt x="35166" y="91033"/>
                </a:lnTo>
                <a:lnTo>
                  <a:pt x="16854" y="132112"/>
                </a:lnTo>
                <a:lnTo>
                  <a:pt x="5291" y="175250"/>
                </a:lnTo>
                <a:lnTo>
                  <a:pt x="0" y="219857"/>
                </a:lnTo>
                <a:lnTo>
                  <a:pt x="503" y="265343"/>
                </a:lnTo>
                <a:lnTo>
                  <a:pt x="6324" y="311119"/>
                </a:lnTo>
                <a:lnTo>
                  <a:pt x="16986" y="356595"/>
                </a:lnTo>
                <a:lnTo>
                  <a:pt x="32013" y="401180"/>
                </a:lnTo>
                <a:lnTo>
                  <a:pt x="47788" y="438041"/>
                </a:lnTo>
                <a:lnTo>
                  <a:pt x="66636" y="473400"/>
                </a:lnTo>
                <a:lnTo>
                  <a:pt x="89224" y="506209"/>
                </a:lnTo>
                <a:lnTo>
                  <a:pt x="116214" y="535419"/>
                </a:lnTo>
                <a:lnTo>
                  <a:pt x="148226" y="559624"/>
                </a:lnTo>
                <a:lnTo>
                  <a:pt x="184354" y="577003"/>
                </a:lnTo>
                <a:lnTo>
                  <a:pt x="222976" y="585913"/>
                </a:lnTo>
                <a:lnTo>
                  <a:pt x="262467" y="584708"/>
                </a:lnTo>
                <a:lnTo>
                  <a:pt x="275069" y="582230"/>
                </a:lnTo>
                <a:lnTo>
                  <a:pt x="287748" y="580059"/>
                </a:lnTo>
                <a:lnTo>
                  <a:pt x="324889" y="589791"/>
                </a:lnTo>
                <a:lnTo>
                  <a:pt x="336750" y="598665"/>
                </a:lnTo>
                <a:lnTo>
                  <a:pt x="356559" y="607799"/>
                </a:lnTo>
                <a:lnTo>
                  <a:pt x="378232" y="611266"/>
                </a:lnTo>
                <a:lnTo>
                  <a:pt x="400627" y="610138"/>
                </a:lnTo>
                <a:lnTo>
                  <a:pt x="422602" y="605485"/>
                </a:lnTo>
                <a:lnTo>
                  <a:pt x="465861" y="588140"/>
                </a:lnTo>
                <a:lnTo>
                  <a:pt x="504415" y="562819"/>
                </a:lnTo>
                <a:lnTo>
                  <a:pt x="538330" y="530857"/>
                </a:lnTo>
                <a:lnTo>
                  <a:pt x="567672" y="493591"/>
                </a:lnTo>
                <a:lnTo>
                  <a:pt x="592503" y="452357"/>
                </a:lnTo>
                <a:lnTo>
                  <a:pt x="612891" y="408493"/>
                </a:lnTo>
                <a:lnTo>
                  <a:pt x="628900" y="363334"/>
                </a:lnTo>
                <a:lnTo>
                  <a:pt x="641229" y="315865"/>
                </a:lnTo>
                <a:lnTo>
                  <a:pt x="648931" y="267322"/>
                </a:lnTo>
                <a:lnTo>
                  <a:pt x="650733" y="218623"/>
                </a:lnTo>
                <a:lnTo>
                  <a:pt x="645365" y="170684"/>
                </a:lnTo>
                <a:lnTo>
                  <a:pt x="631555" y="124421"/>
                </a:lnTo>
                <a:lnTo>
                  <a:pt x="607548" y="81722"/>
                </a:lnTo>
                <a:lnTo>
                  <a:pt x="574043" y="45695"/>
                </a:lnTo>
                <a:lnTo>
                  <a:pt x="533443" y="19094"/>
                </a:lnTo>
                <a:lnTo>
                  <a:pt x="488152" y="4672"/>
                </a:lnTo>
                <a:lnTo>
                  <a:pt x="440572" y="5181"/>
                </a:lnTo>
                <a:lnTo>
                  <a:pt x="410533" y="13471"/>
                </a:lnTo>
                <a:lnTo>
                  <a:pt x="381063" y="24274"/>
                </a:lnTo>
                <a:lnTo>
                  <a:pt x="351464" y="33494"/>
                </a:lnTo>
                <a:lnTo>
                  <a:pt x="321040" y="37033"/>
                </a:lnTo>
                <a:lnTo>
                  <a:pt x="284643" y="31091"/>
                </a:lnTo>
                <a:lnTo>
                  <a:pt x="229576" y="6706"/>
                </a:lnTo>
                <a:lnTo>
                  <a:pt x="193201" y="0"/>
                </a:lnTo>
                <a:close/>
              </a:path>
            </a:pathLst>
          </a:custGeom>
          <a:solidFill>
            <a:srgbClr val="B02C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g object 42"/>
          <p:cNvSpPr/>
          <p:nvPr/>
        </p:nvSpPr>
        <p:spPr>
          <a:xfrm>
            <a:off x="1480228" y="1582904"/>
            <a:ext cx="533400" cy="530225"/>
          </a:xfrm>
          <a:custGeom>
            <a:avLst/>
            <a:gdLst/>
            <a:ahLst/>
            <a:cxnLst/>
            <a:rect l="l" t="t" r="r" b="b"/>
            <a:pathLst>
              <a:path w="533400" h="530225">
                <a:moveTo>
                  <a:pt x="160220" y="0"/>
                </a:moveTo>
                <a:lnTo>
                  <a:pt x="101871" y="22906"/>
                </a:lnTo>
                <a:lnTo>
                  <a:pt x="54619" y="65404"/>
                </a:lnTo>
                <a:lnTo>
                  <a:pt x="26627" y="108668"/>
                </a:lnTo>
                <a:lnTo>
                  <a:pt x="8916" y="153882"/>
                </a:lnTo>
                <a:lnTo>
                  <a:pt x="403" y="200724"/>
                </a:lnTo>
                <a:lnTo>
                  <a:pt x="0" y="248875"/>
                </a:lnTo>
                <a:lnTo>
                  <a:pt x="6621" y="298013"/>
                </a:lnTo>
                <a:lnTo>
                  <a:pt x="19183" y="347817"/>
                </a:lnTo>
                <a:lnTo>
                  <a:pt x="36598" y="397967"/>
                </a:lnTo>
                <a:lnTo>
                  <a:pt x="75715" y="462847"/>
                </a:lnTo>
                <a:lnTo>
                  <a:pt x="108864" y="496185"/>
                </a:lnTo>
                <a:lnTo>
                  <a:pt x="149927" y="520788"/>
                </a:lnTo>
                <a:lnTo>
                  <a:pt x="198045" y="529655"/>
                </a:lnTo>
                <a:lnTo>
                  <a:pt x="252358" y="515785"/>
                </a:lnTo>
                <a:lnTo>
                  <a:pt x="278088" y="506080"/>
                </a:lnTo>
                <a:lnTo>
                  <a:pt x="307046" y="498622"/>
                </a:lnTo>
                <a:lnTo>
                  <a:pt x="370292" y="482801"/>
                </a:lnTo>
                <a:lnTo>
                  <a:pt x="433393" y="453031"/>
                </a:lnTo>
                <a:lnTo>
                  <a:pt x="487643" y="394024"/>
                </a:lnTo>
                <a:lnTo>
                  <a:pt x="508729" y="348778"/>
                </a:lnTo>
                <a:lnTo>
                  <a:pt x="524339" y="290489"/>
                </a:lnTo>
                <a:lnTo>
                  <a:pt x="533384" y="217246"/>
                </a:lnTo>
                <a:lnTo>
                  <a:pt x="531758" y="167088"/>
                </a:lnTo>
                <a:lnTo>
                  <a:pt x="520399" y="125905"/>
                </a:lnTo>
                <a:lnTo>
                  <a:pt x="500499" y="93143"/>
                </a:lnTo>
                <a:lnTo>
                  <a:pt x="439848" y="50665"/>
                </a:lnTo>
                <a:lnTo>
                  <a:pt x="401483" y="39840"/>
                </a:lnTo>
                <a:lnTo>
                  <a:pt x="359349" y="35218"/>
                </a:lnTo>
                <a:lnTo>
                  <a:pt x="314639" y="36245"/>
                </a:lnTo>
                <a:lnTo>
                  <a:pt x="288005" y="30030"/>
                </a:lnTo>
                <a:lnTo>
                  <a:pt x="261761" y="14165"/>
                </a:lnTo>
                <a:lnTo>
                  <a:pt x="223351" y="278"/>
                </a:lnTo>
                <a:lnTo>
                  <a:pt x="160220" y="0"/>
                </a:lnTo>
                <a:close/>
              </a:path>
            </a:pathLst>
          </a:custGeom>
          <a:solidFill>
            <a:srgbClr val="C938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g object 43"/>
          <p:cNvSpPr/>
          <p:nvPr/>
        </p:nvSpPr>
        <p:spPr>
          <a:xfrm>
            <a:off x="580949" y="1582910"/>
            <a:ext cx="650875" cy="611505"/>
          </a:xfrm>
          <a:custGeom>
            <a:avLst/>
            <a:gdLst/>
            <a:ahLst/>
            <a:cxnLst/>
            <a:rect l="l" t="t" r="r" b="b"/>
            <a:pathLst>
              <a:path w="650875" h="611505">
                <a:moveTo>
                  <a:pt x="193201" y="0"/>
                </a:moveTo>
                <a:lnTo>
                  <a:pt x="155007" y="2879"/>
                </a:lnTo>
                <a:lnTo>
                  <a:pt x="117617" y="13728"/>
                </a:lnTo>
                <a:lnTo>
                  <a:pt x="60702" y="52603"/>
                </a:lnTo>
                <a:lnTo>
                  <a:pt x="35166" y="91033"/>
                </a:lnTo>
                <a:lnTo>
                  <a:pt x="16854" y="132112"/>
                </a:lnTo>
                <a:lnTo>
                  <a:pt x="5291" y="175250"/>
                </a:lnTo>
                <a:lnTo>
                  <a:pt x="0" y="219857"/>
                </a:lnTo>
                <a:lnTo>
                  <a:pt x="503" y="265343"/>
                </a:lnTo>
                <a:lnTo>
                  <a:pt x="6324" y="311119"/>
                </a:lnTo>
                <a:lnTo>
                  <a:pt x="16986" y="356595"/>
                </a:lnTo>
                <a:lnTo>
                  <a:pt x="32013" y="401180"/>
                </a:lnTo>
                <a:lnTo>
                  <a:pt x="47788" y="438041"/>
                </a:lnTo>
                <a:lnTo>
                  <a:pt x="66636" y="473400"/>
                </a:lnTo>
                <a:lnTo>
                  <a:pt x="89224" y="506209"/>
                </a:lnTo>
                <a:lnTo>
                  <a:pt x="116214" y="535419"/>
                </a:lnTo>
                <a:lnTo>
                  <a:pt x="148226" y="559624"/>
                </a:lnTo>
                <a:lnTo>
                  <a:pt x="184354" y="577003"/>
                </a:lnTo>
                <a:lnTo>
                  <a:pt x="222976" y="585913"/>
                </a:lnTo>
                <a:lnTo>
                  <a:pt x="262467" y="584708"/>
                </a:lnTo>
                <a:lnTo>
                  <a:pt x="275069" y="582230"/>
                </a:lnTo>
                <a:lnTo>
                  <a:pt x="287748" y="580059"/>
                </a:lnTo>
                <a:lnTo>
                  <a:pt x="324889" y="589791"/>
                </a:lnTo>
                <a:lnTo>
                  <a:pt x="336750" y="598665"/>
                </a:lnTo>
                <a:lnTo>
                  <a:pt x="356559" y="607799"/>
                </a:lnTo>
                <a:lnTo>
                  <a:pt x="378232" y="611266"/>
                </a:lnTo>
                <a:lnTo>
                  <a:pt x="400627" y="610138"/>
                </a:lnTo>
                <a:lnTo>
                  <a:pt x="422602" y="605485"/>
                </a:lnTo>
                <a:lnTo>
                  <a:pt x="465861" y="588140"/>
                </a:lnTo>
                <a:lnTo>
                  <a:pt x="504415" y="562819"/>
                </a:lnTo>
                <a:lnTo>
                  <a:pt x="538330" y="530857"/>
                </a:lnTo>
                <a:lnTo>
                  <a:pt x="567672" y="493591"/>
                </a:lnTo>
                <a:lnTo>
                  <a:pt x="592503" y="452357"/>
                </a:lnTo>
                <a:lnTo>
                  <a:pt x="612891" y="408493"/>
                </a:lnTo>
                <a:lnTo>
                  <a:pt x="628900" y="363334"/>
                </a:lnTo>
                <a:lnTo>
                  <a:pt x="641229" y="315865"/>
                </a:lnTo>
                <a:lnTo>
                  <a:pt x="648931" y="267322"/>
                </a:lnTo>
                <a:lnTo>
                  <a:pt x="650733" y="218623"/>
                </a:lnTo>
                <a:lnTo>
                  <a:pt x="645365" y="170684"/>
                </a:lnTo>
                <a:lnTo>
                  <a:pt x="631555" y="124421"/>
                </a:lnTo>
                <a:lnTo>
                  <a:pt x="607548" y="81722"/>
                </a:lnTo>
                <a:lnTo>
                  <a:pt x="574043" y="45695"/>
                </a:lnTo>
                <a:lnTo>
                  <a:pt x="533443" y="19094"/>
                </a:lnTo>
                <a:lnTo>
                  <a:pt x="488152" y="4672"/>
                </a:lnTo>
                <a:lnTo>
                  <a:pt x="440572" y="5181"/>
                </a:lnTo>
                <a:lnTo>
                  <a:pt x="410533" y="13471"/>
                </a:lnTo>
                <a:lnTo>
                  <a:pt x="381063" y="24274"/>
                </a:lnTo>
                <a:lnTo>
                  <a:pt x="351464" y="33494"/>
                </a:lnTo>
                <a:lnTo>
                  <a:pt x="321040" y="37033"/>
                </a:lnTo>
                <a:lnTo>
                  <a:pt x="284643" y="31091"/>
                </a:lnTo>
                <a:lnTo>
                  <a:pt x="229576" y="6706"/>
                </a:lnTo>
                <a:lnTo>
                  <a:pt x="193201" y="0"/>
                </a:lnTo>
                <a:close/>
              </a:path>
            </a:pathLst>
          </a:custGeom>
          <a:solidFill>
            <a:srgbClr val="B02C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g object 44"/>
          <p:cNvSpPr/>
          <p:nvPr/>
        </p:nvSpPr>
        <p:spPr>
          <a:xfrm>
            <a:off x="576581" y="1582904"/>
            <a:ext cx="533400" cy="530225"/>
          </a:xfrm>
          <a:custGeom>
            <a:avLst/>
            <a:gdLst/>
            <a:ahLst/>
            <a:cxnLst/>
            <a:rect l="l" t="t" r="r" b="b"/>
            <a:pathLst>
              <a:path w="533400" h="530225">
                <a:moveTo>
                  <a:pt x="160220" y="0"/>
                </a:moveTo>
                <a:lnTo>
                  <a:pt x="101876" y="22906"/>
                </a:lnTo>
                <a:lnTo>
                  <a:pt x="54619" y="65404"/>
                </a:lnTo>
                <a:lnTo>
                  <a:pt x="26627" y="108668"/>
                </a:lnTo>
                <a:lnTo>
                  <a:pt x="8916" y="153882"/>
                </a:lnTo>
                <a:lnTo>
                  <a:pt x="403" y="200724"/>
                </a:lnTo>
                <a:lnTo>
                  <a:pt x="0" y="248875"/>
                </a:lnTo>
                <a:lnTo>
                  <a:pt x="6621" y="298013"/>
                </a:lnTo>
                <a:lnTo>
                  <a:pt x="19183" y="347817"/>
                </a:lnTo>
                <a:lnTo>
                  <a:pt x="36598" y="397967"/>
                </a:lnTo>
                <a:lnTo>
                  <a:pt x="75715" y="462847"/>
                </a:lnTo>
                <a:lnTo>
                  <a:pt x="108864" y="496185"/>
                </a:lnTo>
                <a:lnTo>
                  <a:pt x="149927" y="520788"/>
                </a:lnTo>
                <a:lnTo>
                  <a:pt x="198045" y="529655"/>
                </a:lnTo>
                <a:lnTo>
                  <a:pt x="252358" y="515785"/>
                </a:lnTo>
                <a:lnTo>
                  <a:pt x="278088" y="506080"/>
                </a:lnTo>
                <a:lnTo>
                  <a:pt x="307046" y="498622"/>
                </a:lnTo>
                <a:lnTo>
                  <a:pt x="370292" y="482801"/>
                </a:lnTo>
                <a:lnTo>
                  <a:pt x="433393" y="453031"/>
                </a:lnTo>
                <a:lnTo>
                  <a:pt x="487643" y="394024"/>
                </a:lnTo>
                <a:lnTo>
                  <a:pt x="508729" y="348778"/>
                </a:lnTo>
                <a:lnTo>
                  <a:pt x="524339" y="290489"/>
                </a:lnTo>
                <a:lnTo>
                  <a:pt x="533384" y="217246"/>
                </a:lnTo>
                <a:lnTo>
                  <a:pt x="531758" y="167088"/>
                </a:lnTo>
                <a:lnTo>
                  <a:pt x="520399" y="125905"/>
                </a:lnTo>
                <a:lnTo>
                  <a:pt x="500499" y="93143"/>
                </a:lnTo>
                <a:lnTo>
                  <a:pt x="439848" y="50665"/>
                </a:lnTo>
                <a:lnTo>
                  <a:pt x="401483" y="39840"/>
                </a:lnTo>
                <a:lnTo>
                  <a:pt x="359349" y="35218"/>
                </a:lnTo>
                <a:lnTo>
                  <a:pt x="314639" y="36245"/>
                </a:lnTo>
                <a:lnTo>
                  <a:pt x="288005" y="30030"/>
                </a:lnTo>
                <a:lnTo>
                  <a:pt x="261761" y="14165"/>
                </a:lnTo>
                <a:lnTo>
                  <a:pt x="223351" y="278"/>
                </a:lnTo>
                <a:lnTo>
                  <a:pt x="160220" y="0"/>
                </a:lnTo>
                <a:close/>
              </a:path>
            </a:pathLst>
          </a:custGeom>
          <a:solidFill>
            <a:srgbClr val="C938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43206" y="3451025"/>
            <a:ext cx="43942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75" dirty="0">
                <a:solidFill>
                  <a:srgbClr val="231F20"/>
                </a:solidFill>
                <a:latin typeface="Calibri"/>
                <a:cs typeface="Calibri"/>
              </a:rPr>
              <a:t>2+3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59631" y="3302858"/>
            <a:ext cx="36576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10" dirty="0">
                <a:solidFill>
                  <a:srgbClr val="231F20"/>
                </a:solidFill>
                <a:latin typeface="Calibri"/>
                <a:cs typeface="Calibri"/>
              </a:rPr>
              <a:t>9-6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934160" y="4380072"/>
            <a:ext cx="43942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75" dirty="0">
                <a:solidFill>
                  <a:srgbClr val="231F20"/>
                </a:solidFill>
                <a:latin typeface="Calibri"/>
                <a:cs typeface="Calibri"/>
              </a:rPr>
              <a:t>8+2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768453" y="4521354"/>
            <a:ext cx="36576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10" dirty="0">
                <a:solidFill>
                  <a:srgbClr val="231F20"/>
                </a:solidFill>
                <a:latin typeface="Calibri"/>
                <a:cs typeface="Calibri"/>
              </a:rPr>
              <a:t>7-5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646610" y="4049308"/>
            <a:ext cx="43942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75" dirty="0">
                <a:solidFill>
                  <a:srgbClr val="231F20"/>
                </a:solidFill>
                <a:latin typeface="Calibri"/>
                <a:cs typeface="Calibri"/>
              </a:rPr>
              <a:t>4+3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99077" y="4705735"/>
            <a:ext cx="36576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10" dirty="0">
                <a:solidFill>
                  <a:srgbClr val="231F20"/>
                </a:solidFill>
                <a:latin typeface="Calibri"/>
                <a:cs typeface="Calibri"/>
              </a:rPr>
              <a:t>2-1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80075" y="5653908"/>
            <a:ext cx="43942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75" dirty="0">
                <a:solidFill>
                  <a:srgbClr val="231F20"/>
                </a:solidFill>
                <a:latin typeface="Calibri"/>
                <a:cs typeface="Calibri"/>
              </a:rPr>
              <a:t>5+2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006956" y="5233632"/>
            <a:ext cx="36576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10" dirty="0">
                <a:solidFill>
                  <a:srgbClr val="231F20"/>
                </a:solidFill>
                <a:latin typeface="Calibri"/>
                <a:cs typeface="Calibri"/>
              </a:rPr>
              <a:t>8-2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227238" y="5520532"/>
            <a:ext cx="43942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75" dirty="0">
                <a:solidFill>
                  <a:srgbClr val="231F20"/>
                </a:solidFill>
                <a:latin typeface="Calibri"/>
                <a:cs typeface="Calibri"/>
              </a:rPr>
              <a:t>6+3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614305" y="5381799"/>
            <a:ext cx="36576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10" dirty="0">
                <a:solidFill>
                  <a:srgbClr val="231F20"/>
                </a:solidFill>
                <a:latin typeface="Calibri"/>
                <a:cs typeface="Calibri"/>
              </a:rPr>
              <a:t>8-5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456644" y="4950812"/>
            <a:ext cx="43942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75" dirty="0">
                <a:solidFill>
                  <a:srgbClr val="231F20"/>
                </a:solidFill>
                <a:latin typeface="Calibri"/>
                <a:cs typeface="Calibri"/>
              </a:rPr>
              <a:t>1+5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887689" y="4141881"/>
            <a:ext cx="43942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75" dirty="0">
                <a:solidFill>
                  <a:srgbClr val="231F20"/>
                </a:solidFill>
                <a:latin typeface="Calibri"/>
                <a:cs typeface="Calibri"/>
              </a:rPr>
              <a:t>3+5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080938" y="4058999"/>
            <a:ext cx="36576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10" dirty="0">
                <a:solidFill>
                  <a:srgbClr val="231F20"/>
                </a:solidFill>
                <a:latin typeface="Calibri"/>
                <a:cs typeface="Calibri"/>
              </a:rPr>
              <a:t>9-5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465002" y="5368283"/>
            <a:ext cx="36576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10" dirty="0">
                <a:solidFill>
                  <a:srgbClr val="231F20"/>
                </a:solidFill>
                <a:latin typeface="Calibri"/>
                <a:cs typeface="Calibri"/>
              </a:rPr>
              <a:t>7-2</a:t>
            </a:r>
            <a:endParaRPr sz="2000">
              <a:latin typeface="Calibri"/>
              <a:cs typeface="Calibri"/>
            </a:endParaRPr>
          </a:p>
        </p:txBody>
      </p:sp>
      <p:graphicFrame>
        <p:nvGraphicFramePr>
          <p:cNvPr id="16" name="object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8481133"/>
              </p:ext>
            </p:extLst>
          </p:nvPr>
        </p:nvGraphicFramePr>
        <p:xfrm>
          <a:off x="780864" y="619427"/>
          <a:ext cx="5717535" cy="150266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803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29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93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59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82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55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515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48093">
                <a:tc>
                  <a:txBody>
                    <a:bodyPr/>
                    <a:lstStyle/>
                    <a:p>
                      <a:pPr marL="31750">
                        <a:lnSpc>
                          <a:spcPts val="3454"/>
                        </a:lnSpc>
                      </a:pPr>
                      <a:r>
                        <a:rPr sz="3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300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54"/>
                        </a:lnSpc>
                      </a:pPr>
                      <a:r>
                        <a:rPr sz="3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6</a:t>
                      </a:r>
                      <a:endParaRPr sz="300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0320" algn="ctr">
                        <a:lnSpc>
                          <a:spcPts val="3454"/>
                        </a:lnSpc>
                      </a:pPr>
                      <a:r>
                        <a:rPr sz="3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2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93370" algn="r">
                        <a:lnSpc>
                          <a:spcPts val="3454"/>
                        </a:lnSpc>
                      </a:pPr>
                      <a:r>
                        <a:rPr sz="3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300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ts val="3454"/>
                        </a:lnSpc>
                      </a:pPr>
                      <a:r>
                        <a:rPr sz="3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300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1945">
                        <a:lnSpc>
                          <a:spcPts val="3454"/>
                        </a:lnSpc>
                      </a:pPr>
                      <a:r>
                        <a:rPr sz="3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4</a:t>
                      </a:r>
                      <a:endParaRPr sz="300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3454"/>
                        </a:lnSpc>
                      </a:pPr>
                      <a:r>
                        <a:rPr sz="3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5</a:t>
                      </a:r>
                      <a:endParaRPr sz="300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457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140"/>
                        </a:spcBef>
                      </a:pPr>
                      <a:r>
                        <a:rPr sz="3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7</a:t>
                      </a:r>
                      <a:endParaRPr sz="300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71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40"/>
                        </a:spcBef>
                      </a:pPr>
                      <a:r>
                        <a:rPr sz="3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7</a:t>
                      </a:r>
                      <a:endParaRPr sz="300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71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40"/>
                        </a:spcBef>
                      </a:pPr>
                      <a:r>
                        <a:rPr sz="3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5</a:t>
                      </a:r>
                      <a:endParaRPr sz="300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71780" marB="0"/>
                </a:tc>
                <a:tc>
                  <a:txBody>
                    <a:bodyPr/>
                    <a:lstStyle/>
                    <a:p>
                      <a:pPr marR="307340" algn="r">
                        <a:lnSpc>
                          <a:spcPct val="100000"/>
                        </a:lnSpc>
                        <a:spcBef>
                          <a:spcPts val="2140"/>
                        </a:spcBef>
                      </a:pPr>
                      <a:r>
                        <a:rPr sz="3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9</a:t>
                      </a:r>
                      <a:endParaRPr sz="300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71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40"/>
                        </a:spcBef>
                      </a:pPr>
                      <a:r>
                        <a:rPr sz="3000" spc="1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10</a:t>
                      </a:r>
                      <a:endParaRPr sz="300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71780" marB="0"/>
                </a:tc>
                <a:tc>
                  <a:txBody>
                    <a:bodyPr/>
                    <a:lstStyle/>
                    <a:p>
                      <a:pPr marL="306070">
                        <a:lnSpc>
                          <a:spcPct val="100000"/>
                        </a:lnSpc>
                        <a:spcBef>
                          <a:spcPts val="2190"/>
                        </a:spcBef>
                      </a:pPr>
                      <a:r>
                        <a:rPr sz="3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8</a:t>
                      </a:r>
                      <a:endParaRPr sz="300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78130" marB="0"/>
                </a:tc>
                <a:tc>
                  <a:txBody>
                    <a:bodyPr/>
                    <a:lstStyle/>
                    <a:p>
                      <a:pPr marR="53975" algn="r">
                        <a:lnSpc>
                          <a:spcPct val="100000"/>
                        </a:lnSpc>
                        <a:spcBef>
                          <a:spcPts val="2140"/>
                        </a:spcBef>
                      </a:pPr>
                      <a:r>
                        <a:rPr sz="3000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6</a:t>
                      </a:r>
                    </a:p>
                  </a:txBody>
                  <a:tcPr marL="0" marR="0" marT="27178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6348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28</Words>
  <Application>Microsoft Office PowerPoint</Application>
  <PresentationFormat>Произвольный</PresentationFormat>
  <Paragraphs>28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4" baseType="lpstr">
      <vt:lpstr>Calibri</vt:lpstr>
      <vt:lpstr>Office Theme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Яблоки-примеры</dc:title>
  <dc:creator>Сандугаш</dc:creator>
  <cp:lastModifiedBy>Пользователь Windows</cp:lastModifiedBy>
  <cp:revision>1</cp:revision>
  <dcterms:created xsi:type="dcterms:W3CDTF">2020-11-29T07:48:03Z</dcterms:created>
  <dcterms:modified xsi:type="dcterms:W3CDTF">2020-12-02T06:17:01Z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2018-11-21T00:00:00Z</vt:filetime>
  </property>
  <property fmtid="{D5CDD505-2E9C-101B-9397-08002B2CF9AE}" pid="3" name="Creator">
    <vt:lpwstr>Adobe Illustrator CC 2015.3 (Windows)</vt:lpwstr>
  </property>
  <property fmtid="{D5CDD505-2E9C-101B-9397-08002B2CF9AE}" pid="4" name="LastSaved">
    <vt:filetime>2020-11-29T00:00:00Z</vt:filetime>
  </property>
</Properties>
</file>