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C6E2-63FC-4049-8969-5A16937357A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5B2D-CD08-44F3-AAC1-6B52441978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5B2D-CD08-44F3-AAC1-6B5244197880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06BE-5DB1-4E75-A048-B71FFAFDCACC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1662B-6FCD-4537-9AEF-81EF25D2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болсын\Documents\Scanned Documents\матем 3жумыс даптери\Рисунок.jpg"/>
          <p:cNvPicPr>
            <a:picLocks noChangeAspect="1" noChangeArrowheads="1"/>
          </p:cNvPicPr>
          <p:nvPr/>
        </p:nvPicPr>
        <p:blipFill>
          <a:blip r:embed="rId2" cstate="print"/>
          <a:srcRect l="8534" t="45333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лболсын\Documents\Scanned Documents\матем 3жумыс даптери\Рисунок (10).jpg"/>
          <p:cNvPicPr>
            <a:picLocks noChangeAspect="1" noChangeArrowheads="1"/>
          </p:cNvPicPr>
          <p:nvPr/>
        </p:nvPicPr>
        <p:blipFill>
          <a:blip r:embed="rId2" cstate="print"/>
          <a:srcRect l="7161" b="46320"/>
          <a:stretch>
            <a:fillRect/>
          </a:stretch>
        </p:blipFill>
        <p:spPr bwMode="auto">
          <a:xfrm rot="5400000">
            <a:off x="1142998" y="-1143000"/>
            <a:ext cx="6858002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Улболсын\Documents\Scanned Documents\матем 3жумыс даптери\Рисунок (11).jpg"/>
          <p:cNvPicPr>
            <a:picLocks noChangeAspect="1" noChangeArrowheads="1"/>
          </p:cNvPicPr>
          <p:nvPr/>
        </p:nvPicPr>
        <p:blipFill>
          <a:blip r:embed="rId2" cstate="print"/>
          <a:srcRect l="8093" t="44294"/>
          <a:stretch>
            <a:fillRect/>
          </a:stretch>
        </p:blipFill>
        <p:spPr bwMode="auto">
          <a:xfrm rot="5400000">
            <a:off x="1143000" y="-1142998"/>
            <a:ext cx="6858001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Улболсын\Documents\Scanned Documents\матем 3жумыс даптери\Рисунок (12).jpg"/>
          <p:cNvPicPr>
            <a:picLocks noChangeAspect="1" noChangeArrowheads="1"/>
          </p:cNvPicPr>
          <p:nvPr/>
        </p:nvPicPr>
        <p:blipFill>
          <a:blip r:embed="rId2" cstate="print"/>
          <a:srcRect l="6908" b="47246"/>
          <a:stretch>
            <a:fillRect/>
          </a:stretch>
        </p:blipFill>
        <p:spPr bwMode="auto">
          <a:xfrm rot="5400000">
            <a:off x="1143000" y="-1143001"/>
            <a:ext cx="6858000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Улболсын\Documents\Scanned Documents\матем 3жумыс даптери\Рисунок (13).jpg"/>
          <p:cNvPicPr>
            <a:picLocks noChangeAspect="1" noChangeArrowheads="1"/>
          </p:cNvPicPr>
          <p:nvPr/>
        </p:nvPicPr>
        <p:blipFill>
          <a:blip r:embed="rId2" cstate="print"/>
          <a:srcRect l="5481" t="45220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Улболсын\Documents\Scanned Documents\матем 3жумыс даптери\Рисунок (14).jpg"/>
          <p:cNvPicPr>
            <a:picLocks noChangeAspect="1" noChangeArrowheads="1"/>
          </p:cNvPicPr>
          <p:nvPr/>
        </p:nvPicPr>
        <p:blipFill>
          <a:blip r:embed="rId2" cstate="print"/>
          <a:srcRect l="8138" b="45781"/>
          <a:stretch>
            <a:fillRect/>
          </a:stretch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Улболсын\Documents\Scanned Documents\матем 3жумыс даптери\Рисунок (15).jpg"/>
          <p:cNvPicPr>
            <a:picLocks noChangeAspect="1" noChangeArrowheads="1"/>
          </p:cNvPicPr>
          <p:nvPr/>
        </p:nvPicPr>
        <p:blipFill>
          <a:blip r:embed="rId2" cstate="print"/>
          <a:srcRect l="7547" t="45226"/>
          <a:stretch>
            <a:fillRect/>
          </a:stretch>
        </p:blipFill>
        <p:spPr bwMode="auto">
          <a:xfrm rot="5400000">
            <a:off x="1142999" y="-1143003"/>
            <a:ext cx="6858002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Улболсын\Documents\Scanned Documents\матем 3жумыс даптери\Рисунок (16).jpg"/>
          <p:cNvPicPr>
            <a:picLocks noChangeAspect="1" noChangeArrowheads="1"/>
          </p:cNvPicPr>
          <p:nvPr/>
        </p:nvPicPr>
        <p:blipFill>
          <a:blip r:embed="rId2" cstate="print"/>
          <a:srcRect l="7767" b="45338"/>
          <a:stretch>
            <a:fillRect/>
          </a:stretch>
        </p:blipFill>
        <p:spPr bwMode="auto">
          <a:xfrm rot="5400000">
            <a:off x="1017239" y="-1017240"/>
            <a:ext cx="6858002" cy="8892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Улболсын\Documents\Scanned Documents\матем 3жумыс даптери\Рисунок (17).jpg"/>
          <p:cNvPicPr>
            <a:picLocks noChangeAspect="1" noChangeArrowheads="1"/>
          </p:cNvPicPr>
          <p:nvPr/>
        </p:nvPicPr>
        <p:blipFill>
          <a:blip r:embed="rId2" cstate="print"/>
          <a:srcRect l="6434" t="45481"/>
          <a:stretch>
            <a:fillRect/>
          </a:stretch>
        </p:blipFill>
        <p:spPr bwMode="auto">
          <a:xfrm rot="5400000">
            <a:off x="1053241" y="-1053245"/>
            <a:ext cx="6858003" cy="8964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Улболсын\Documents\Scanned Documents\матем 3жумыс даптери\Рисунок (18).jpg"/>
          <p:cNvPicPr>
            <a:picLocks noChangeAspect="1" noChangeArrowheads="1"/>
          </p:cNvPicPr>
          <p:nvPr/>
        </p:nvPicPr>
        <p:blipFill>
          <a:blip r:embed="rId2" cstate="print"/>
          <a:srcRect l="5665" b="45840"/>
          <a:stretch>
            <a:fillRect/>
          </a:stretch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Улболсын\Documents\Scanned Documents\матем 3жумыс даптери\Рисунок (19).jpg"/>
          <p:cNvPicPr>
            <a:picLocks noChangeAspect="1" noChangeArrowheads="1"/>
          </p:cNvPicPr>
          <p:nvPr/>
        </p:nvPicPr>
        <p:blipFill>
          <a:blip r:embed="rId2" cstate="print"/>
          <a:srcRect l="6645" t="44785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лболсын\Documents\Scanned Documents\матем 3жумыс даптери\Рисунок (2).jpg"/>
          <p:cNvPicPr>
            <a:picLocks noChangeAspect="1" noChangeArrowheads="1"/>
          </p:cNvPicPr>
          <p:nvPr/>
        </p:nvPicPr>
        <p:blipFill>
          <a:blip r:embed="rId2" cstate="print"/>
          <a:srcRect l="5044" b="45960"/>
          <a:stretch>
            <a:fillRect/>
          </a:stretch>
        </p:blipFill>
        <p:spPr bwMode="auto">
          <a:xfrm rot="5400000">
            <a:off x="1053240" y="-1053245"/>
            <a:ext cx="6858003" cy="8964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Улболсын\Documents\Scanned Documents\матем 3жумыс даптери\Рисунок (20).jpg"/>
          <p:cNvPicPr>
            <a:picLocks noChangeAspect="1" noChangeArrowheads="1"/>
          </p:cNvPicPr>
          <p:nvPr/>
        </p:nvPicPr>
        <p:blipFill>
          <a:blip r:embed="rId2" cstate="print"/>
          <a:srcRect l="6057" b="45874"/>
          <a:stretch>
            <a:fillRect/>
          </a:stretch>
        </p:blipFill>
        <p:spPr bwMode="auto">
          <a:xfrm rot="5400000">
            <a:off x="1142999" y="-1143001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Улболсын\Documents\Scanned Documents\матем 3жумыс даптери\Рисунок (21).jpg"/>
          <p:cNvPicPr>
            <a:picLocks noChangeAspect="1" noChangeArrowheads="1"/>
          </p:cNvPicPr>
          <p:nvPr/>
        </p:nvPicPr>
        <p:blipFill>
          <a:blip r:embed="rId2" cstate="print"/>
          <a:srcRect l="5537" t="45578"/>
          <a:stretch>
            <a:fillRect/>
          </a:stretch>
        </p:blipFill>
        <p:spPr bwMode="auto">
          <a:xfrm rot="5400000">
            <a:off x="1142999" y="-1142999"/>
            <a:ext cx="6858003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Улболсын\Documents\Scanned Documents\матем 3жумыс даптери\Рисунок (22).jpg"/>
          <p:cNvPicPr>
            <a:picLocks noChangeAspect="1" noChangeArrowheads="1"/>
          </p:cNvPicPr>
          <p:nvPr/>
        </p:nvPicPr>
        <p:blipFill>
          <a:blip r:embed="rId2" cstate="print"/>
          <a:srcRect l="6405" b="45672"/>
          <a:stretch>
            <a:fillRect/>
          </a:stretch>
        </p:blipFill>
        <p:spPr bwMode="auto">
          <a:xfrm rot="5400000">
            <a:off x="1017240" y="-1017240"/>
            <a:ext cx="6858000" cy="8892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Улболсын\Documents\Scanned Documents\матем 3жумыс даптери\Рисунок (23).jpg"/>
          <p:cNvPicPr>
            <a:picLocks noChangeAspect="1" noChangeArrowheads="1"/>
          </p:cNvPicPr>
          <p:nvPr/>
        </p:nvPicPr>
        <p:blipFill>
          <a:blip r:embed="rId2" cstate="print"/>
          <a:srcRect l="7165" t="45746"/>
          <a:stretch>
            <a:fillRect/>
          </a:stretch>
        </p:blipFill>
        <p:spPr bwMode="auto">
          <a:xfrm rot="5400000">
            <a:off x="1142997" y="-1143001"/>
            <a:ext cx="6858001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Улболсын\Documents\Scanned Documents\матем 3жумыс даптери\Рисунок (24).jpg"/>
          <p:cNvPicPr>
            <a:picLocks noChangeAspect="1" noChangeArrowheads="1"/>
          </p:cNvPicPr>
          <p:nvPr/>
        </p:nvPicPr>
        <p:blipFill>
          <a:blip r:embed="rId2" cstate="print"/>
          <a:srcRect l="8519" b="46237"/>
          <a:stretch>
            <a:fillRect/>
          </a:stretch>
        </p:blipFill>
        <p:spPr bwMode="auto">
          <a:xfrm rot="5400000">
            <a:off x="1143000" y="-1143001"/>
            <a:ext cx="6858000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Улболсын\Documents\Scanned Documents\матем 3жумыс даптери\Рисунок (25).jpg"/>
          <p:cNvPicPr>
            <a:picLocks noChangeAspect="1" noChangeArrowheads="1"/>
          </p:cNvPicPr>
          <p:nvPr/>
        </p:nvPicPr>
        <p:blipFill>
          <a:blip r:embed="rId2" cstate="print"/>
          <a:srcRect l="5741" t="46900"/>
          <a:stretch>
            <a:fillRect/>
          </a:stretch>
        </p:blipFill>
        <p:spPr bwMode="auto">
          <a:xfrm rot="5400000">
            <a:off x="1142999" y="-1143000"/>
            <a:ext cx="6858001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Улболсын\Documents\Scanned Documents\матем 3жумыс даптери\Рисунок (26).jpg"/>
          <p:cNvPicPr>
            <a:picLocks noChangeAspect="1" noChangeArrowheads="1"/>
          </p:cNvPicPr>
          <p:nvPr/>
        </p:nvPicPr>
        <p:blipFill>
          <a:blip r:embed="rId2" cstate="print"/>
          <a:srcRect l="6934" b="46705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Улболсын\Documents\Scanned Documents\матем 3жумыс даптери\Рисунок (27).jpg"/>
          <p:cNvPicPr>
            <a:picLocks noChangeAspect="1" noChangeArrowheads="1"/>
          </p:cNvPicPr>
          <p:nvPr/>
        </p:nvPicPr>
        <p:blipFill>
          <a:blip r:embed="rId2" cstate="print"/>
          <a:srcRect l="5886" t="44533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Улболсын\Documents\Scanned Documents\матем 3жумыс даптери\Рисунок (28).jpg"/>
          <p:cNvPicPr>
            <a:picLocks noChangeAspect="1" noChangeArrowheads="1"/>
          </p:cNvPicPr>
          <p:nvPr/>
        </p:nvPicPr>
        <p:blipFill>
          <a:blip r:embed="rId2" cstate="print"/>
          <a:srcRect l="6981" b="46765"/>
          <a:stretch>
            <a:fillRect/>
          </a:stretch>
        </p:blipFill>
        <p:spPr bwMode="auto">
          <a:xfrm rot="5400000">
            <a:off x="1142999" y="-1143000"/>
            <a:ext cx="6858001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Улболсын\Documents\Scanned Documents\матем 3жумыс даптери\Рисунок (29).jpg"/>
          <p:cNvPicPr>
            <a:picLocks noChangeAspect="1" noChangeArrowheads="1"/>
          </p:cNvPicPr>
          <p:nvPr/>
        </p:nvPicPr>
        <p:blipFill>
          <a:blip r:embed="rId2" cstate="print"/>
          <a:srcRect l="8423" t="45406"/>
          <a:stretch>
            <a:fillRect/>
          </a:stretch>
        </p:blipFill>
        <p:spPr bwMode="auto">
          <a:xfrm rot="5400000">
            <a:off x="1142999" y="-1143002"/>
            <a:ext cx="6858001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Улболсын\Documents\Scanned Documents\матем 3жумыс даптери\Рисунок (3).jpg"/>
          <p:cNvPicPr>
            <a:picLocks noChangeAspect="1" noChangeArrowheads="1"/>
          </p:cNvPicPr>
          <p:nvPr/>
        </p:nvPicPr>
        <p:blipFill>
          <a:blip r:embed="rId2" cstate="print"/>
          <a:srcRect l="7185" t="44563"/>
          <a:stretch>
            <a:fillRect/>
          </a:stretch>
        </p:blipFill>
        <p:spPr bwMode="auto">
          <a:xfrm rot="5400000">
            <a:off x="1143000" y="-1143001"/>
            <a:ext cx="6858000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Улболсын\Documents\Scanned Documents\матем 3жумыс даптери\Рисунок (30).jpg"/>
          <p:cNvPicPr>
            <a:picLocks noChangeAspect="1" noChangeArrowheads="1"/>
          </p:cNvPicPr>
          <p:nvPr/>
        </p:nvPicPr>
        <p:blipFill>
          <a:blip r:embed="rId2" cstate="print"/>
          <a:srcRect l="7042" b="46483"/>
          <a:stretch>
            <a:fillRect/>
          </a:stretch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Улболсын\Documents\Scanned Documents\матем 3жумыс даптери\Рисунок (31).jpg"/>
          <p:cNvPicPr>
            <a:picLocks noChangeAspect="1" noChangeArrowheads="1"/>
          </p:cNvPicPr>
          <p:nvPr/>
        </p:nvPicPr>
        <p:blipFill>
          <a:blip r:embed="rId2" cstate="print"/>
          <a:srcRect l="7406" t="44218"/>
          <a:stretch>
            <a:fillRect/>
          </a:stretch>
        </p:blipFill>
        <p:spPr bwMode="auto">
          <a:xfrm rot="5400000">
            <a:off x="1142998" y="-1143002"/>
            <a:ext cx="6858001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Улболсын\Documents\Scanned Documents\матем 3жумыс даптери\Рисунок (32).jpg"/>
          <p:cNvPicPr>
            <a:picLocks noChangeAspect="1" noChangeArrowheads="1"/>
          </p:cNvPicPr>
          <p:nvPr/>
        </p:nvPicPr>
        <p:blipFill>
          <a:blip r:embed="rId2" cstate="print"/>
          <a:srcRect l="6026" b="46693"/>
          <a:stretch>
            <a:fillRect/>
          </a:stretch>
        </p:blipFill>
        <p:spPr bwMode="auto">
          <a:xfrm rot="5400000">
            <a:off x="1142999" y="-1142999"/>
            <a:ext cx="6858001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Улболсын\Documents\Scanned Documents\матем 3жумыс даптери\Рисунок (33).jpg"/>
          <p:cNvPicPr>
            <a:picLocks noChangeAspect="1" noChangeArrowheads="1"/>
          </p:cNvPicPr>
          <p:nvPr/>
        </p:nvPicPr>
        <p:blipFill>
          <a:blip r:embed="rId2" cstate="print"/>
          <a:srcRect l="8502" t="45178"/>
          <a:stretch>
            <a:fillRect/>
          </a:stretch>
        </p:blipFill>
        <p:spPr bwMode="auto">
          <a:xfrm rot="5400000">
            <a:off x="1143000" y="-1143000"/>
            <a:ext cx="6858002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Улболсын\Documents\Scanned Documents\матем 3жумыс даптери\Рисунок (34).jpg"/>
          <p:cNvPicPr>
            <a:picLocks noChangeAspect="1" noChangeArrowheads="1"/>
          </p:cNvPicPr>
          <p:nvPr/>
        </p:nvPicPr>
        <p:blipFill>
          <a:blip r:embed="rId2" cstate="print"/>
          <a:srcRect l="7325" b="45262"/>
          <a:stretch>
            <a:fillRect/>
          </a:stretch>
        </p:blipFill>
        <p:spPr bwMode="auto">
          <a:xfrm rot="5400000">
            <a:off x="1017240" y="-1017238"/>
            <a:ext cx="6858000" cy="8892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Улболсын\Documents\Scanned Documents\матем 3жумыс даптери\Рисунок (35).jpg"/>
          <p:cNvPicPr>
            <a:picLocks noChangeAspect="1" noChangeArrowheads="1"/>
          </p:cNvPicPr>
          <p:nvPr/>
        </p:nvPicPr>
        <p:blipFill>
          <a:blip r:embed="rId2" cstate="print"/>
          <a:srcRect l="6973" t="45503"/>
          <a:stretch>
            <a:fillRect/>
          </a:stretch>
        </p:blipFill>
        <p:spPr bwMode="auto">
          <a:xfrm rot="5400000">
            <a:off x="1053244" y="-1053244"/>
            <a:ext cx="6858000" cy="896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Улболсын\Documents\Scanned Documents\матем 3жумыс даптери\Рисунок (36).jpg"/>
          <p:cNvPicPr>
            <a:picLocks noChangeAspect="1" noChangeArrowheads="1"/>
          </p:cNvPicPr>
          <p:nvPr/>
        </p:nvPicPr>
        <p:blipFill>
          <a:blip r:embed="rId2" cstate="print"/>
          <a:srcRect l="8502" b="46123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Улболсын\Documents\Scanned Documents\матем 3жумыс даптери\Рисунок (37).jpg"/>
          <p:cNvPicPr>
            <a:picLocks noChangeAspect="1" noChangeArrowheads="1"/>
          </p:cNvPicPr>
          <p:nvPr/>
        </p:nvPicPr>
        <p:blipFill>
          <a:blip r:embed="rId2" cstate="print"/>
          <a:srcRect l="7692" t="44675"/>
          <a:stretch>
            <a:fillRect/>
          </a:stretch>
        </p:blipFill>
        <p:spPr bwMode="auto">
          <a:xfrm rot="5400000">
            <a:off x="1143000" y="-1143000"/>
            <a:ext cx="6858002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Улболсын\Documents\Scanned Documents\матем 3жумыс даптери\Рисунок (38).jpg"/>
          <p:cNvPicPr>
            <a:picLocks noChangeAspect="1" noChangeArrowheads="1"/>
          </p:cNvPicPr>
          <p:nvPr/>
        </p:nvPicPr>
        <p:blipFill>
          <a:blip r:embed="rId2" cstate="print"/>
          <a:srcRect l="6282" b="45619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лболсын\Documents\Scanned Documents\матем 3жумыс даптери\Рисунок (4).jpg"/>
          <p:cNvPicPr>
            <a:picLocks noChangeAspect="1" noChangeArrowheads="1"/>
          </p:cNvPicPr>
          <p:nvPr/>
        </p:nvPicPr>
        <p:blipFill>
          <a:blip r:embed="rId2" cstate="print"/>
          <a:srcRect l="8138" b="47178"/>
          <a:stretch>
            <a:fillRect/>
          </a:stretch>
        </p:blipFill>
        <p:spPr bwMode="auto">
          <a:xfrm rot="5400000">
            <a:off x="1309328" y="-976672"/>
            <a:ext cx="6525344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болсын\Documents\Scanned Documents\матем 3жумыс даптери\Рисунок (5).jpg"/>
          <p:cNvPicPr>
            <a:picLocks noChangeAspect="1" noChangeArrowheads="1"/>
          </p:cNvPicPr>
          <p:nvPr/>
        </p:nvPicPr>
        <p:blipFill>
          <a:blip r:embed="rId2" cstate="print"/>
          <a:srcRect l="8099" t="44594"/>
          <a:stretch>
            <a:fillRect/>
          </a:stretch>
        </p:blipFill>
        <p:spPr bwMode="auto">
          <a:xfrm rot="5400000">
            <a:off x="1142999" y="-1143001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лболсын\Documents\Scanned Documents\матем 3жумыс даптери\Рисунок (6).jpg"/>
          <p:cNvPicPr>
            <a:picLocks noChangeAspect="1" noChangeArrowheads="1"/>
          </p:cNvPicPr>
          <p:nvPr/>
        </p:nvPicPr>
        <p:blipFill>
          <a:blip r:embed="rId2" cstate="print"/>
          <a:srcRect l="7198" b="44659"/>
          <a:stretch>
            <a:fillRect/>
          </a:stretch>
        </p:blipFill>
        <p:spPr bwMode="auto">
          <a:xfrm rot="5400000">
            <a:off x="1142999" y="-1143001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Улболсын\Documents\Scanned Documents\матем 3жумыс даптери\Рисунок (7).jpg"/>
          <p:cNvPicPr>
            <a:picLocks noChangeAspect="1" noChangeArrowheads="1"/>
          </p:cNvPicPr>
          <p:nvPr/>
        </p:nvPicPr>
        <p:blipFill>
          <a:blip r:embed="rId2" cstate="print"/>
          <a:srcRect l="4295" t="44438"/>
          <a:stretch>
            <a:fillRect/>
          </a:stretch>
        </p:blipFill>
        <p:spPr bwMode="auto">
          <a:xfrm rot="5400000">
            <a:off x="1142996" y="-1143001"/>
            <a:ext cx="6858003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лболсын\Documents\Scanned Documents\матем 3жумыс даптери\Рисунок (8).jpg"/>
          <p:cNvPicPr>
            <a:picLocks noChangeAspect="1" noChangeArrowheads="1"/>
          </p:cNvPicPr>
          <p:nvPr/>
        </p:nvPicPr>
        <p:blipFill>
          <a:blip r:embed="rId3" cstate="print"/>
          <a:srcRect l="7767" b="46716"/>
          <a:stretch>
            <a:fillRect/>
          </a:stretch>
        </p:blipFill>
        <p:spPr bwMode="auto">
          <a:xfrm rot="5400000">
            <a:off x="1142999" y="-1143001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Улболсын\Documents\Scanned Documents\матем 3жумыс даптери\Рисунок (9).jpg"/>
          <p:cNvPicPr>
            <a:picLocks noChangeAspect="1" noChangeArrowheads="1"/>
          </p:cNvPicPr>
          <p:nvPr/>
        </p:nvPicPr>
        <p:blipFill>
          <a:blip r:embed="rId2" cstate="print"/>
          <a:srcRect l="6056" t="45338"/>
          <a:stretch>
            <a:fillRect/>
          </a:stretch>
        </p:blipFill>
        <p:spPr bwMode="auto">
          <a:xfrm rot="5400000">
            <a:off x="1143000" y="-1142997"/>
            <a:ext cx="6858001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</Words>
  <Application>Microsoft Office PowerPoint</Application>
  <PresentationFormat>Экран (4:3)</PresentationFormat>
  <Paragraphs>1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Улболсын</dc:creator>
  <cp:lastModifiedBy>Улболсын</cp:lastModifiedBy>
  <cp:revision>2</cp:revision>
  <dcterms:created xsi:type="dcterms:W3CDTF">2022-01-17T14:21:20Z</dcterms:created>
  <dcterms:modified xsi:type="dcterms:W3CDTF">2022-01-17T16:09:52Z</dcterms:modified>
</cp:coreProperties>
</file>