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8" r:id="rId6"/>
    <p:sldId id="262" r:id="rId7"/>
    <p:sldId id="280" r:id="rId8"/>
    <p:sldId id="265" r:id="rId9"/>
    <p:sldId id="266" r:id="rId10"/>
    <p:sldId id="281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82" r:id="rId21"/>
    <p:sldId id="283" r:id="rId22"/>
    <p:sldId id="284" r:id="rId23"/>
    <p:sldId id="28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D5D1-CF57-4849-9D0D-65CE384A1D51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53592-B4FF-4110-8C2E-22114DDA7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999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D5D1-CF57-4849-9D0D-65CE384A1D51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53592-B4FF-4110-8C2E-22114DDA7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71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D5D1-CF57-4849-9D0D-65CE384A1D51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53592-B4FF-4110-8C2E-22114DDA7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770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D5D1-CF57-4849-9D0D-65CE384A1D51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53592-B4FF-4110-8C2E-22114DDA7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19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D5D1-CF57-4849-9D0D-65CE384A1D51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53592-B4FF-4110-8C2E-22114DDA7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52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05201" y="2133601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D5D1-CF57-4849-9D0D-65CE384A1D51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53592-B4FF-4110-8C2E-22114DDA7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D5D1-CF57-4849-9D0D-65CE384A1D51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53592-B4FF-4110-8C2E-22114DDA7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995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D5D1-CF57-4849-9D0D-65CE384A1D51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53592-B4FF-4110-8C2E-22114DDA7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44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D5D1-CF57-4849-9D0D-65CE384A1D51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53592-B4FF-4110-8C2E-22114DDA7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26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D5D1-CF57-4849-9D0D-65CE384A1D51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53592-B4FF-4110-8C2E-22114DDA7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770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1D5D1-CF57-4849-9D0D-65CE384A1D51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53592-B4FF-4110-8C2E-22114DDA7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46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1D5D1-CF57-4849-9D0D-65CE384A1D51}" type="datetimeFigureOut">
              <a:rPr lang="ru-RU" smtClean="0"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53592-B4FF-4110-8C2E-22114DDA72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60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ownloads\IMG-20211217-WA005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625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ownloads\IMG-20211217-WA00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308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ownloads\IMG-20211217-WA00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53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ownloads\IMG-20211217-WA003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4122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ownloads\IMG-20211217-WA00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9801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ownloads\IMG-20211217-WA00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7464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ownloads\IMG-20211217-WA00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4931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ownloads\IMG-20211217-WA00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584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ownloads\IMG-20211217-WA00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857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user\Downloads\IMG-20211217-WA00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760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user\Downloads\IMG-20211217-WA00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612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IMG-20211217-WA00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27062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IMG-20211217-WA00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35896" y="1700808"/>
            <a:ext cx="2231828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20000" b="1" cap="all" dirty="0" smtClean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Arial Narrow" pitchFamily="34" charset="0"/>
                <a:cs typeface="Times New Roman" pitchFamily="18" charset="0"/>
              </a:rPr>
              <a:t>Ү</a:t>
            </a:r>
            <a:endParaRPr lang="ru-RU" sz="20000" b="1" cap="all" spc="0" dirty="0">
              <a:ln w="0"/>
              <a:solidFill>
                <a:srgbClr val="FF0000"/>
              </a:solidFill>
              <a:effectLst>
                <a:reflection blurRad="12700" stA="50000" endPos="50000" dist="5000" dir="5400000" sy="-100000" rotWithShape="0"/>
              </a:effectLst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2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IMG-20211217-WA00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35896" y="1700808"/>
            <a:ext cx="2231828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20000" b="1" cap="all" dirty="0">
                <a:ln w="0"/>
                <a:solidFill>
                  <a:srgbClr val="00B0F0"/>
                </a:solidFill>
                <a:effectLst>
                  <a:reflection blurRad="12700" stA="50000" endPos="50000" dist="5000" dir="5400000" sy="-100000" rotWithShape="0"/>
                </a:effectLst>
                <a:latin typeface="Arial Narrow" pitchFamily="34" charset="0"/>
                <a:cs typeface="Times New Roman" pitchFamily="18" charset="0"/>
              </a:rPr>
              <a:t>Һ</a:t>
            </a:r>
            <a:endParaRPr lang="ru-RU" sz="20000" b="1" cap="all" spc="0" dirty="0">
              <a:ln w="0"/>
              <a:solidFill>
                <a:srgbClr val="00B0F0"/>
              </a:solidFill>
              <a:effectLst>
                <a:reflection blurRad="12700" stA="50000" endPos="50000" dist="5000" dir="5400000" sy="-100000" rotWithShape="0"/>
              </a:effectLst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564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user\Downloads\IMG-20211217-WA00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24140" y="1514841"/>
            <a:ext cx="2973891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АНА ТИЛИ</a:t>
            </a:r>
            <a:endParaRPr lang="ru-RU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08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user\Downloads\IMG-20211217-WA00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24140" y="1514841"/>
            <a:ext cx="2973891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АНА ТИЛИ</a:t>
            </a:r>
            <a:endParaRPr lang="ru-RU" sz="4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C:\Users\user\Downloads\IMG-20211217-WA0056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0920" y="1340768"/>
            <a:ext cx="3320330" cy="5517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19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IMG-20211217-WA00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35896" y="1700808"/>
            <a:ext cx="2231828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0" b="1" cap="all" dirty="0">
                <a:ln w="0"/>
                <a:solidFill>
                  <a:srgbClr val="00B0F0"/>
                </a:solidFill>
                <a:effectLst>
                  <a:reflection blurRad="12700" stA="50000" endPos="50000" dist="5000" dir="5400000" sy="-100000" rotWithShape="0"/>
                </a:effectLst>
                <a:latin typeface="Arial Narrow" pitchFamily="34" charset="0"/>
                <a:cs typeface="Times New Roman" pitchFamily="18" charset="0"/>
              </a:rPr>
              <a:t>Б</a:t>
            </a:r>
            <a:endParaRPr lang="ru-RU" sz="20000" b="1" cap="all" spc="0" dirty="0">
              <a:ln w="0"/>
              <a:solidFill>
                <a:srgbClr val="00B0F0"/>
              </a:solidFill>
              <a:effectLst>
                <a:reflection blurRad="12700" stA="50000" endPos="50000" dist="5000" dir="5400000" sy="-100000" rotWithShape="0"/>
              </a:effectLst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747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ownloads\IMG-20211217-WA00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889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IMG-20211217-WA00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35896" y="1700808"/>
            <a:ext cx="2231828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0" b="1" cap="all" dirty="0" smtClean="0">
                <a:ln w="0"/>
                <a:solidFill>
                  <a:srgbClr val="00B0F0"/>
                </a:solidFill>
                <a:effectLst>
                  <a:reflection blurRad="12700" stA="50000" endPos="50000" dist="5000" dir="5400000" sy="-100000" rotWithShape="0"/>
                </a:effectLst>
                <a:latin typeface="Arial Narrow" pitchFamily="34" charset="0"/>
                <a:cs typeface="Times New Roman" pitchFamily="18" charset="0"/>
              </a:rPr>
              <a:t>Г</a:t>
            </a:r>
            <a:endParaRPr lang="ru-RU" sz="20000" b="1" cap="all" spc="0" dirty="0">
              <a:ln w="0"/>
              <a:solidFill>
                <a:srgbClr val="00B0F0"/>
              </a:solidFill>
              <a:effectLst>
                <a:reflection blurRad="12700" stA="50000" endPos="50000" dist="5000" dir="5400000" sy="-100000" rotWithShape="0"/>
              </a:effectLst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456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ownloads\IMG-20211217-WA00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915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IMG-20211217-WA00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635896" y="1700808"/>
            <a:ext cx="2231828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k-KZ" sz="20000" b="1" cap="all" dirty="0">
                <a:ln w="0"/>
                <a:solidFill>
                  <a:srgbClr val="00B0F0"/>
                </a:solidFill>
                <a:effectLst>
                  <a:reflection blurRad="12700" stA="50000" endPos="50000" dist="5000" dir="5400000" sy="-100000" rotWithShape="0"/>
                </a:effectLst>
                <a:latin typeface="Arial Narrow" pitchFamily="34" charset="0"/>
                <a:cs typeface="Times New Roman" pitchFamily="18" charset="0"/>
              </a:rPr>
              <a:t>Д</a:t>
            </a:r>
            <a:endParaRPr lang="ru-RU" sz="20000" b="1" cap="all" spc="0" dirty="0">
              <a:ln w="0"/>
              <a:solidFill>
                <a:srgbClr val="00B0F0"/>
              </a:solidFill>
              <a:effectLst>
                <a:reflection blurRad="12700" stA="50000" endPos="50000" dist="5000" dir="5400000" sy="-100000" rotWithShape="0"/>
              </a:effectLst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398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ownloads\IMG-20211217-WA00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803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ownloads\IMG-20211217-WA00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2217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9</Words>
  <Application>Microsoft Office PowerPoint</Application>
  <PresentationFormat>Экран (4:3)</PresentationFormat>
  <Paragraphs>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5</cp:revision>
  <dcterms:created xsi:type="dcterms:W3CDTF">2021-12-17T15:50:54Z</dcterms:created>
  <dcterms:modified xsi:type="dcterms:W3CDTF">2021-12-17T16:12:43Z</dcterms:modified>
</cp:coreProperties>
</file>