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420" y="107008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solidFill>
                  <a:srgbClr val="0070C0"/>
                </a:solidFill>
              </a:rPr>
              <a:t>В</a:t>
            </a:r>
            <a:r>
              <a:rPr lang="kk-KZ" sz="4800" dirty="0" smtClean="0">
                <a:solidFill>
                  <a:srgbClr val="FF0000"/>
                </a:solidFill>
              </a:rPr>
              <a:t>Е-</a:t>
            </a:r>
            <a:r>
              <a:rPr lang="kk-KZ" sz="4800" dirty="0" smtClean="0">
                <a:solidFill>
                  <a:srgbClr val="0070C0"/>
                </a:solidFill>
              </a:rPr>
              <a:t>Л</a:t>
            </a:r>
            <a:r>
              <a:rPr lang="kk-KZ" sz="4800" dirty="0" smtClean="0">
                <a:solidFill>
                  <a:srgbClr val="FF0000"/>
                </a:solidFill>
              </a:rPr>
              <a:t>О-</a:t>
            </a:r>
            <a:r>
              <a:rPr lang="kk-KZ" sz="4800" dirty="0" smtClean="0">
                <a:solidFill>
                  <a:srgbClr val="0070C0"/>
                </a:solidFill>
              </a:rPr>
              <a:t>С</a:t>
            </a:r>
            <a:r>
              <a:rPr lang="kk-KZ" sz="4800" dirty="0" smtClean="0">
                <a:solidFill>
                  <a:srgbClr val="FF0000"/>
                </a:solidFill>
              </a:rPr>
              <a:t>И-</a:t>
            </a:r>
            <a:r>
              <a:rPr lang="kk-KZ" sz="4800" dirty="0" smtClean="0">
                <a:solidFill>
                  <a:srgbClr val="0070C0"/>
                </a:solidFill>
              </a:rPr>
              <a:t>П</a:t>
            </a:r>
            <a:r>
              <a:rPr lang="kk-KZ" sz="4800" dirty="0" smtClean="0">
                <a:solidFill>
                  <a:srgbClr val="FF0000"/>
                </a:solidFill>
              </a:rPr>
              <a:t>Е</a:t>
            </a:r>
            <a:r>
              <a:rPr lang="kk-KZ" sz="4800" dirty="0" smtClean="0">
                <a:solidFill>
                  <a:srgbClr val="0070C0"/>
                </a:solidFill>
              </a:rPr>
              <a:t>Д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В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0070C0"/>
                </a:solidFill>
              </a:rPr>
              <a:t>Т</a:t>
            </a:r>
            <a:r>
              <a:rPr lang="ru-RU" sz="6000" dirty="0" smtClean="0">
                <a:solidFill>
                  <a:srgbClr val="FF0000"/>
                </a:solidFill>
              </a:rPr>
              <a:t>О-</a:t>
            </a:r>
            <a:r>
              <a:rPr lang="ru-RU" sz="6000" dirty="0" smtClean="0">
                <a:solidFill>
                  <a:srgbClr val="0070C0"/>
                </a:solidFill>
              </a:rPr>
              <a:t>Л</a:t>
            </a:r>
            <a:r>
              <a:rPr lang="ru-RU" sz="6000" dirty="0">
                <a:solidFill>
                  <a:srgbClr val="FF0000"/>
                </a:solidFill>
              </a:rPr>
              <a:t>Ё</a:t>
            </a:r>
            <a:r>
              <a:rPr lang="ru-RU" sz="6000" dirty="0" smtClean="0">
                <a:solidFill>
                  <a:srgbClr val="0070C0"/>
                </a:solidFill>
              </a:rPr>
              <a:t>Т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С</a:t>
            </a:r>
            <a:r>
              <a:rPr lang="ru-RU" sz="6000" dirty="0" smtClean="0">
                <a:solidFill>
                  <a:srgbClr val="FF0000"/>
                </a:solidFill>
              </a:rPr>
              <a:t>А-</a:t>
            </a:r>
            <a:r>
              <a:rPr lang="ru-RU" sz="6000" dirty="0" smtClean="0">
                <a:solidFill>
                  <a:srgbClr val="0070C0"/>
                </a:solidFill>
              </a:rPr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О-</a:t>
            </a:r>
            <a:r>
              <a:rPr lang="ru-RU" sz="6000" dirty="0" smtClean="0">
                <a:solidFill>
                  <a:srgbClr val="0070C0"/>
                </a:solidFill>
              </a:rPr>
              <a:t>Л</a:t>
            </a:r>
            <a:r>
              <a:rPr lang="ru-RU" sz="6000" dirty="0" smtClean="0">
                <a:solidFill>
                  <a:srgbClr val="FF0000"/>
                </a:solidFill>
              </a:rPr>
              <a:t>Ё</a:t>
            </a:r>
            <a:r>
              <a:rPr lang="ru-RU" sz="6000" dirty="0" smtClean="0">
                <a:solidFill>
                  <a:srgbClr val="0070C0"/>
                </a:solidFill>
              </a:rPr>
              <a:t>Т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М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>
                <a:solidFill>
                  <a:srgbClr val="0070C0"/>
                </a:solidFill>
              </a:rPr>
              <a:t>Н</a:t>
            </a:r>
            <a:r>
              <a:rPr lang="ru-RU" sz="7200" dirty="0" smtClean="0">
                <a:solidFill>
                  <a:srgbClr val="FF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Т</a:t>
            </a:r>
            <a:r>
              <a:rPr lang="ru-RU" sz="7200" dirty="0" smtClean="0">
                <a:solidFill>
                  <a:srgbClr val="FF0000"/>
                </a:solidFill>
              </a:rPr>
              <a:t>Ё</a:t>
            </a:r>
            <a:r>
              <a:rPr lang="ru-RU" sz="7200" dirty="0" smtClean="0">
                <a:solidFill>
                  <a:srgbClr val="0070C0"/>
                </a:solidFill>
              </a:rPr>
              <a:t>Р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И</a:t>
            </a:r>
            <a:r>
              <a:rPr lang="ru-RU" sz="6000" dirty="0" smtClean="0">
                <a:solidFill>
                  <a:srgbClr val="0070C0"/>
                </a:solidFill>
              </a:rPr>
              <a:t>Н</a:t>
            </a:r>
            <a:r>
              <a:rPr lang="ru-RU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0070C0"/>
                </a:solidFill>
              </a:rPr>
              <a:t>Т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0070C0"/>
                </a:solidFill>
              </a:rPr>
              <a:t>Н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Т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Ф</a:t>
            </a:r>
            <a:r>
              <a:rPr lang="ru-RU" sz="4000" dirty="0" smtClean="0">
                <a:solidFill>
                  <a:srgbClr val="FF0000"/>
                </a:solidFill>
              </a:rPr>
              <a:t>О-</a:t>
            </a:r>
            <a:r>
              <a:rPr lang="ru-RU" sz="4000" dirty="0" smtClean="0">
                <a:solidFill>
                  <a:srgbClr val="0070C0"/>
                </a:solidFill>
              </a:rPr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О-А</a:t>
            </a:r>
            <a:r>
              <a:rPr lang="ru-RU" sz="4000" dirty="0" smtClean="0">
                <a:solidFill>
                  <a:srgbClr val="0070C0"/>
                </a:solidFill>
              </a:rPr>
              <a:t>П</a:t>
            </a:r>
            <a:r>
              <a:rPr lang="ru-RU" sz="4000" dirty="0" smtClean="0">
                <a:solidFill>
                  <a:srgbClr val="FF0000"/>
                </a:solidFill>
              </a:rPr>
              <a:t>-</a:t>
            </a:r>
            <a:r>
              <a:rPr lang="ru-RU" sz="4000" dirty="0" smtClean="0">
                <a:solidFill>
                  <a:srgbClr val="0070C0"/>
                </a:solidFill>
              </a:rPr>
              <a:t>П</a:t>
            </a:r>
            <a:r>
              <a:rPr lang="ru-RU" sz="4000" dirty="0" smtClean="0">
                <a:solidFill>
                  <a:srgbClr val="FF0000"/>
                </a:solidFill>
              </a:rPr>
              <a:t>А-</a:t>
            </a:r>
            <a:r>
              <a:rPr lang="ru-RU" sz="4000" dirty="0" smtClean="0">
                <a:solidFill>
                  <a:srgbClr val="0070C0"/>
                </a:solidFill>
              </a:rPr>
              <a:t>Р</a:t>
            </a:r>
            <a:r>
              <a:rPr lang="ru-RU" sz="4000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>
                <a:solidFill>
                  <a:srgbClr val="0070C0"/>
                </a:solidFill>
              </a:rPr>
              <a:t>Т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36368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М</a:t>
            </a:r>
            <a:r>
              <a:rPr lang="ru-RU" sz="4400" dirty="0" smtClean="0">
                <a:solidFill>
                  <a:srgbClr val="FF0000"/>
                </a:solidFill>
              </a:rPr>
              <a:t>Е</a:t>
            </a:r>
            <a:r>
              <a:rPr lang="ru-RU" sz="4400" dirty="0" smtClean="0">
                <a:solidFill>
                  <a:srgbClr val="0070C0"/>
                </a:solidFill>
              </a:rPr>
              <a:t>Й-Р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М-Х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-Н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19115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К</a:t>
            </a:r>
            <a:r>
              <a:rPr lang="kk-KZ" sz="5400" dirty="0" smtClean="0">
                <a:solidFill>
                  <a:srgbClr val="FF0000"/>
                </a:solidFill>
              </a:rPr>
              <a:t>І</a:t>
            </a:r>
            <a:r>
              <a:rPr lang="kk-KZ" sz="5400" dirty="0" smtClean="0">
                <a:solidFill>
                  <a:srgbClr val="0070C0"/>
                </a:solidFill>
              </a:rPr>
              <a:t>-Т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П-Х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-Н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6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solidFill>
                  <a:srgbClr val="0070C0"/>
                </a:solidFill>
              </a:rPr>
              <a:t>П</a:t>
            </a:r>
            <a:r>
              <a:rPr lang="kk-KZ" sz="4800" dirty="0" smtClean="0">
                <a:solidFill>
                  <a:srgbClr val="FF0000"/>
                </a:solidFill>
              </a:rPr>
              <a:t>А</a:t>
            </a:r>
            <a:r>
              <a:rPr lang="kk-KZ" sz="4800" dirty="0" smtClean="0">
                <a:solidFill>
                  <a:srgbClr val="0070C0"/>
                </a:solidFill>
              </a:rPr>
              <a:t>Р-Л</a:t>
            </a:r>
            <a:r>
              <a:rPr lang="kk-KZ" sz="4800" dirty="0" smtClean="0">
                <a:solidFill>
                  <a:srgbClr val="FF0000"/>
                </a:solidFill>
              </a:rPr>
              <a:t>А</a:t>
            </a:r>
            <a:r>
              <a:rPr lang="kk-KZ" sz="4800" dirty="0" smtClean="0">
                <a:solidFill>
                  <a:srgbClr val="0070C0"/>
                </a:solidFill>
              </a:rPr>
              <a:t>-М</a:t>
            </a:r>
            <a:r>
              <a:rPr lang="kk-KZ" sz="4800" dirty="0" smtClean="0">
                <a:solidFill>
                  <a:srgbClr val="FF0000"/>
                </a:solidFill>
              </a:rPr>
              <a:t>Е</a:t>
            </a:r>
            <a:r>
              <a:rPr lang="kk-KZ" sz="4800" dirty="0" smtClean="0">
                <a:solidFill>
                  <a:srgbClr val="0070C0"/>
                </a:solidFill>
              </a:rPr>
              <a:t>НТ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0070C0"/>
                </a:solidFill>
              </a:rPr>
              <a:t>ПР</a:t>
            </a:r>
            <a:r>
              <a:rPr lang="kk-KZ" sz="5400" dirty="0" smtClean="0">
                <a:solidFill>
                  <a:srgbClr val="FF0000"/>
                </a:solidFill>
              </a:rPr>
              <a:t>Е-</a:t>
            </a:r>
            <a:r>
              <a:rPr lang="kk-KZ" sz="5400" dirty="0" smtClean="0">
                <a:solidFill>
                  <a:srgbClr val="0070C0"/>
                </a:solidFill>
              </a:rPr>
              <a:t>З</a:t>
            </a:r>
            <a:r>
              <a:rPr lang="kk-KZ" sz="5400" dirty="0" smtClean="0">
                <a:solidFill>
                  <a:srgbClr val="FF0000"/>
                </a:solidFill>
              </a:rPr>
              <a:t>И-</a:t>
            </a:r>
            <a:r>
              <a:rPr lang="kk-KZ" sz="5400" dirty="0" smtClean="0">
                <a:solidFill>
                  <a:srgbClr val="0070C0"/>
                </a:solidFill>
              </a:rPr>
              <a:t>Д</a:t>
            </a:r>
            <a:r>
              <a:rPr lang="kk-KZ" sz="5400" dirty="0" smtClean="0">
                <a:solidFill>
                  <a:srgbClr val="FF0000"/>
                </a:solidFill>
              </a:rPr>
              <a:t>Е</a:t>
            </a:r>
            <a:r>
              <a:rPr lang="kk-KZ" sz="5400" dirty="0" smtClean="0">
                <a:solidFill>
                  <a:srgbClr val="0070C0"/>
                </a:solidFill>
              </a:rPr>
              <a:t>НТ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СМ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РТ-Ф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Э</a:t>
            </a:r>
            <a:r>
              <a:rPr lang="ru-RU" sz="7200" dirty="0" smtClean="0">
                <a:solidFill>
                  <a:srgbClr val="C0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К</a:t>
            </a:r>
            <a:r>
              <a:rPr lang="ru-RU" sz="7200" dirty="0" smtClean="0">
                <a:solidFill>
                  <a:srgbClr val="FF0000"/>
                </a:solidFill>
              </a:rPr>
              <a:t>И</a:t>
            </a:r>
            <a:r>
              <a:rPr lang="ru-RU" sz="7200" dirty="0" smtClean="0">
                <a:solidFill>
                  <a:srgbClr val="C0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П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>
                <a:solidFill>
                  <a:srgbClr val="0070C0"/>
                </a:solidFill>
              </a:rPr>
              <a:t>Ж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Д</a:t>
            </a:r>
            <a:r>
              <a:rPr lang="ru-RU" sz="6000" dirty="0" smtClean="0">
                <a:solidFill>
                  <a:srgbClr val="FF0000"/>
                </a:solidFill>
              </a:rPr>
              <a:t>И</a:t>
            </a:r>
            <a:r>
              <a:rPr lang="ru-RU" sz="6000" dirty="0" smtClean="0">
                <a:solidFill>
                  <a:srgbClr val="0070C0"/>
                </a:solidFill>
              </a:rPr>
              <a:t>-Р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К-Т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rgbClr val="0070C0"/>
                </a:solidFill>
              </a:rPr>
              <a:t>Р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solidFill>
                  <a:srgbClr val="0070C0"/>
                </a:solidFill>
              </a:rPr>
              <a:t>Т</a:t>
            </a:r>
            <a:r>
              <a:rPr lang="kk-KZ" sz="4800" dirty="0" smtClean="0">
                <a:solidFill>
                  <a:srgbClr val="FF0000"/>
                </a:solidFill>
              </a:rPr>
              <a:t>Ә</a:t>
            </a:r>
            <a:r>
              <a:rPr lang="kk-KZ" sz="4800" dirty="0" smtClean="0">
                <a:solidFill>
                  <a:srgbClr val="0070C0"/>
                </a:solidFill>
              </a:rPr>
              <a:t>-Л</a:t>
            </a:r>
            <a:r>
              <a:rPr lang="kk-KZ" sz="4800" dirty="0" smtClean="0">
                <a:solidFill>
                  <a:srgbClr val="FF0000"/>
                </a:solidFill>
              </a:rPr>
              <a:t>І</a:t>
            </a:r>
            <a:r>
              <a:rPr lang="kk-KZ" sz="4800" dirty="0" smtClean="0">
                <a:solidFill>
                  <a:srgbClr val="0070C0"/>
                </a:solidFill>
              </a:rPr>
              <a:t>М-Г</a:t>
            </a:r>
            <a:r>
              <a:rPr lang="kk-KZ" sz="4800" dirty="0" smtClean="0">
                <a:solidFill>
                  <a:srgbClr val="FF0000"/>
                </a:solidFill>
              </a:rPr>
              <a:t>Е</a:t>
            </a:r>
            <a:r>
              <a:rPr lang="kk-KZ" sz="4800" dirty="0" smtClean="0">
                <a:solidFill>
                  <a:srgbClr val="0070C0"/>
                </a:solidFill>
              </a:rPr>
              <a:t>Р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14679" y="510542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Ж</a:t>
            </a:r>
            <a:r>
              <a:rPr lang="ru-RU" sz="5400" dirty="0" smtClean="0">
                <a:solidFill>
                  <a:srgbClr val="FF0000"/>
                </a:solidFill>
              </a:rPr>
              <a:t>Ә</a:t>
            </a:r>
            <a:r>
              <a:rPr lang="ru-RU" sz="5400" dirty="0" smtClean="0">
                <a:solidFill>
                  <a:srgbClr val="0070C0"/>
                </a:solidFill>
              </a:rPr>
              <a:t>Р-М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>
                <a:solidFill>
                  <a:srgbClr val="0070C0"/>
                </a:solidFill>
              </a:rPr>
              <a:t>Ң-К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-Р</a:t>
            </a:r>
            <a:r>
              <a:rPr lang="ru-RU" sz="4800" dirty="0" smtClean="0">
                <a:solidFill>
                  <a:srgbClr val="FF0000"/>
                </a:solidFill>
              </a:rPr>
              <a:t>Ы</a:t>
            </a:r>
            <a:r>
              <a:rPr lang="ru-RU" sz="4800" dirty="0" smtClean="0">
                <a:solidFill>
                  <a:srgbClr val="0070C0"/>
                </a:solidFill>
              </a:rPr>
              <a:t>Н-Б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-С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Р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Ч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-М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rgbClr val="0070C0"/>
                </a:solidFill>
              </a:rPr>
              <a:t>-Д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Н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ЛЬ</a:t>
            </a:r>
            <a:r>
              <a:rPr lang="ru-RU" sz="5400" dirty="0" smtClean="0">
                <a:solidFill>
                  <a:srgbClr val="FF0000"/>
                </a:solidFill>
              </a:rPr>
              <a:t>-</a:t>
            </a:r>
            <a:r>
              <a:rPr lang="ru-RU" sz="5400" dirty="0" smtClean="0">
                <a:solidFill>
                  <a:srgbClr val="0070C0"/>
                </a:solidFill>
              </a:rPr>
              <a:t>П</a:t>
            </a:r>
            <a:r>
              <a:rPr lang="ru-RU" sz="5400" dirty="0" smtClean="0">
                <a:solidFill>
                  <a:srgbClr val="FF0000"/>
                </a:solidFill>
              </a:rPr>
              <a:t>Е-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>
                <a:solidFill>
                  <a:srgbClr val="0070C0"/>
                </a:solidFill>
              </a:rPr>
              <a:t>СТ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000" dirty="0" smtClean="0">
                <a:solidFill>
                  <a:srgbClr val="0070C0"/>
                </a:solidFill>
              </a:rPr>
              <a:t>Т</a:t>
            </a:r>
            <a:r>
              <a:rPr lang="kk-KZ" sz="5000" dirty="0" smtClean="0">
                <a:solidFill>
                  <a:srgbClr val="FF0000"/>
                </a:solidFill>
              </a:rPr>
              <a:t>Е-</a:t>
            </a:r>
            <a:r>
              <a:rPr lang="kk-KZ" sz="5000" dirty="0" smtClean="0">
                <a:solidFill>
                  <a:srgbClr val="0070C0"/>
                </a:solidFill>
              </a:rPr>
              <a:t>Л</a:t>
            </a:r>
            <a:r>
              <a:rPr lang="kk-KZ" sz="5000" dirty="0" smtClean="0">
                <a:solidFill>
                  <a:srgbClr val="FF0000"/>
                </a:solidFill>
              </a:rPr>
              <a:t>Е-</a:t>
            </a:r>
            <a:r>
              <a:rPr lang="kk-KZ" sz="5000" dirty="0" smtClean="0">
                <a:solidFill>
                  <a:srgbClr val="0070C0"/>
                </a:solidFill>
              </a:rPr>
              <a:t>Д</a:t>
            </a:r>
            <a:r>
              <a:rPr lang="kk-KZ" sz="5000" dirty="0" smtClean="0">
                <a:solidFill>
                  <a:srgbClr val="FF0000"/>
                </a:solidFill>
              </a:rPr>
              <a:t>И-</a:t>
            </a:r>
            <a:r>
              <a:rPr lang="kk-KZ" sz="5000" dirty="0" smtClean="0">
                <a:solidFill>
                  <a:srgbClr val="0070C0"/>
                </a:solidFill>
              </a:rPr>
              <a:t>Д</a:t>
            </a:r>
            <a:r>
              <a:rPr lang="kk-KZ" sz="5000" dirty="0" smtClean="0">
                <a:solidFill>
                  <a:srgbClr val="FF0000"/>
                </a:solidFill>
              </a:rPr>
              <a:t>А</a:t>
            </a:r>
            <a:r>
              <a:rPr lang="kk-KZ" sz="5000" dirty="0" smtClean="0">
                <a:solidFill>
                  <a:srgbClr val="0070C0"/>
                </a:solidFill>
              </a:rPr>
              <a:t>Р</a:t>
            </a:r>
            <a:endParaRPr lang="ru-RU" sz="50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solidFill>
                  <a:srgbClr val="FF0000"/>
                </a:solidFill>
              </a:rPr>
              <a:t>А</a:t>
            </a:r>
            <a:r>
              <a:rPr lang="kk-KZ" sz="4800" dirty="0" smtClean="0">
                <a:solidFill>
                  <a:srgbClr val="0070C0"/>
                </a:solidFill>
              </a:rPr>
              <a:t>Р</a:t>
            </a:r>
            <a:r>
              <a:rPr lang="kk-KZ" sz="4800" dirty="0" smtClean="0">
                <a:solidFill>
                  <a:srgbClr val="FF0000"/>
                </a:solidFill>
              </a:rPr>
              <a:t>-</a:t>
            </a:r>
            <a:r>
              <a:rPr lang="kk-KZ" sz="4800" dirty="0" smtClean="0">
                <a:solidFill>
                  <a:srgbClr val="0070C0"/>
                </a:solidFill>
              </a:rPr>
              <a:t>Х</a:t>
            </a:r>
            <a:r>
              <a:rPr lang="kk-KZ" sz="4800" dirty="0" smtClean="0">
                <a:solidFill>
                  <a:srgbClr val="FF0000"/>
                </a:solidFill>
              </a:rPr>
              <a:t>И-</a:t>
            </a:r>
            <a:r>
              <a:rPr lang="kk-KZ" sz="4800" dirty="0" smtClean="0">
                <a:solidFill>
                  <a:srgbClr val="0070C0"/>
                </a:solidFill>
              </a:rPr>
              <a:t>Т</a:t>
            </a:r>
            <a:r>
              <a:rPr lang="kk-KZ" sz="4800" dirty="0" smtClean="0">
                <a:solidFill>
                  <a:srgbClr val="FF0000"/>
                </a:solidFill>
              </a:rPr>
              <a:t>Е</a:t>
            </a:r>
            <a:r>
              <a:rPr lang="kk-KZ" sz="4800" dirty="0" smtClean="0">
                <a:solidFill>
                  <a:srgbClr val="0070C0"/>
                </a:solidFill>
              </a:rPr>
              <a:t>К</a:t>
            </a:r>
            <a:r>
              <a:rPr lang="kk-KZ" sz="4800" dirty="0" smtClean="0">
                <a:solidFill>
                  <a:srgbClr val="FF0000"/>
                </a:solidFill>
              </a:rPr>
              <a:t>-</a:t>
            </a:r>
            <a:r>
              <a:rPr lang="kk-KZ" sz="4800" dirty="0" smtClean="0">
                <a:solidFill>
                  <a:srgbClr val="0070C0"/>
                </a:solidFill>
              </a:rPr>
              <a:t>Т</a:t>
            </a:r>
            <a:r>
              <a:rPr lang="kk-KZ" sz="4800" dirty="0" smtClean="0">
                <a:solidFill>
                  <a:srgbClr val="FF0000"/>
                </a:solidFill>
              </a:rPr>
              <a:t>О</a:t>
            </a:r>
            <a:r>
              <a:rPr lang="kk-KZ" sz="4800" dirty="0" smtClean="0">
                <a:solidFill>
                  <a:srgbClr val="0070C0"/>
                </a:solidFill>
              </a:rPr>
              <a:t>Р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700" dirty="0" smtClean="0">
                <a:solidFill>
                  <a:srgbClr val="0070C0"/>
                </a:solidFill>
              </a:rPr>
              <a:t>М</a:t>
            </a:r>
            <a:r>
              <a:rPr lang="ru-RU" sz="5700" dirty="0" smtClean="0">
                <a:solidFill>
                  <a:srgbClr val="FF0000"/>
                </a:solidFill>
              </a:rPr>
              <a:t>Е</a:t>
            </a:r>
            <a:r>
              <a:rPr lang="ru-RU" sz="5700" dirty="0" smtClean="0">
                <a:solidFill>
                  <a:srgbClr val="0070C0"/>
                </a:solidFill>
              </a:rPr>
              <a:t>М-Л</a:t>
            </a:r>
            <a:r>
              <a:rPr lang="ru-RU" sz="5700" dirty="0" smtClean="0">
                <a:solidFill>
                  <a:srgbClr val="FF0000"/>
                </a:solidFill>
              </a:rPr>
              <a:t>Е</a:t>
            </a:r>
            <a:r>
              <a:rPr lang="ru-RU" sz="5700" dirty="0" smtClean="0">
                <a:solidFill>
                  <a:srgbClr val="0070C0"/>
                </a:solidFill>
              </a:rPr>
              <a:t>-К</a:t>
            </a:r>
            <a:r>
              <a:rPr lang="ru-RU" sz="5700" dirty="0" smtClean="0">
                <a:solidFill>
                  <a:srgbClr val="FF0000"/>
                </a:solidFill>
              </a:rPr>
              <a:t>Е</a:t>
            </a:r>
            <a:r>
              <a:rPr lang="ru-RU" sz="5700" dirty="0" smtClean="0">
                <a:solidFill>
                  <a:srgbClr val="0070C0"/>
                </a:solidFill>
              </a:rPr>
              <a:t>Т</a:t>
            </a:r>
            <a:endParaRPr lang="ru-RU" sz="57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0070C0"/>
                </a:solidFill>
              </a:rPr>
              <a:t>ТР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М-В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Й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36368" y="3407548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ТР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Л</a:t>
            </a:r>
            <a:r>
              <a:rPr lang="ru-RU" sz="4800" dirty="0" smtClean="0">
                <a:solidFill>
                  <a:srgbClr val="FF0000"/>
                </a:solidFill>
              </a:rPr>
              <a:t>-</a:t>
            </a:r>
            <a:r>
              <a:rPr lang="ru-RU" sz="4800" dirty="0" smtClean="0">
                <a:solidFill>
                  <a:srgbClr val="0070C0"/>
                </a:solidFill>
              </a:rPr>
              <a:t>Л</a:t>
            </a:r>
            <a:r>
              <a:rPr lang="ru-RU" sz="4800" dirty="0" smtClean="0">
                <a:solidFill>
                  <a:srgbClr val="FF0000"/>
                </a:solidFill>
              </a:rPr>
              <a:t>Е</a:t>
            </a:r>
            <a:r>
              <a:rPr lang="ru-RU" sz="4800" dirty="0" smtClean="0">
                <a:solidFill>
                  <a:srgbClr val="0070C0"/>
                </a:solidFill>
              </a:rPr>
              <a:t>Й</a:t>
            </a:r>
            <a:r>
              <a:rPr lang="ru-RU" sz="4800" dirty="0" smtClean="0">
                <a:solidFill>
                  <a:srgbClr val="FF0000"/>
                </a:solidFill>
              </a:rPr>
              <a:t>-</a:t>
            </a:r>
            <a:r>
              <a:rPr lang="ru-RU" sz="4800" dirty="0" smtClean="0">
                <a:solidFill>
                  <a:srgbClr val="0070C0"/>
                </a:solidFill>
              </a:rPr>
              <a:t>Б</a:t>
            </a:r>
            <a:r>
              <a:rPr lang="ru-RU" sz="4800" dirty="0" smtClean="0">
                <a:solidFill>
                  <a:srgbClr val="FF0000"/>
                </a:solidFill>
              </a:rPr>
              <a:t>У</a:t>
            </a:r>
            <a:r>
              <a:rPr lang="ru-RU" sz="4800" dirty="0" smtClean="0">
                <a:solidFill>
                  <a:srgbClr val="0070C0"/>
                </a:solidFill>
              </a:rPr>
              <a:t>С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М</a:t>
            </a:r>
            <a:r>
              <a:rPr lang="ru-RU" sz="5400" dirty="0" smtClean="0">
                <a:solidFill>
                  <a:srgbClr val="FF0000"/>
                </a:solidFill>
              </a:rPr>
              <a:t>О-</a:t>
            </a:r>
            <a:r>
              <a:rPr lang="ru-RU" sz="5400" dirty="0" smtClean="0">
                <a:solidFill>
                  <a:srgbClr val="0070C0"/>
                </a:solidFill>
              </a:rPr>
              <a:t>Т</a:t>
            </a:r>
            <a:r>
              <a:rPr lang="ru-RU" sz="5400" dirty="0" smtClean="0">
                <a:solidFill>
                  <a:srgbClr val="FF0000"/>
                </a:solidFill>
              </a:rPr>
              <a:t>О-</a:t>
            </a:r>
            <a:r>
              <a:rPr lang="ru-RU" sz="5400" dirty="0" smtClean="0">
                <a:solidFill>
                  <a:srgbClr val="0070C0"/>
                </a:solidFill>
              </a:rPr>
              <a:t>Ц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>
                <a:solidFill>
                  <a:srgbClr val="0070C0"/>
                </a:solidFill>
              </a:rPr>
              <a:t>КЛ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79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Ц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>
                <a:solidFill>
                  <a:srgbClr val="0070C0"/>
                </a:solidFill>
              </a:rPr>
              <a:t>Л</a:t>
            </a:r>
            <a:r>
              <a:rPr lang="ru-RU" sz="5400" dirty="0" smtClean="0">
                <a:solidFill>
                  <a:srgbClr val="FF0000"/>
                </a:solidFill>
              </a:rPr>
              <a:t>-</a:t>
            </a:r>
            <a:r>
              <a:rPr lang="ru-RU" sz="5400" dirty="0" smtClean="0">
                <a:solidFill>
                  <a:srgbClr val="0070C0"/>
                </a:solidFill>
              </a:rPr>
              <a:t>Л</a:t>
            </a:r>
            <a:r>
              <a:rPr lang="ru-RU" sz="5400" dirty="0" smtClean="0">
                <a:solidFill>
                  <a:srgbClr val="FF0000"/>
                </a:solidFill>
              </a:rPr>
              <a:t>О-</a:t>
            </a:r>
            <a:r>
              <a:rPr lang="ru-RU" sz="5400" dirty="0" smtClean="0">
                <a:solidFill>
                  <a:srgbClr val="0070C0"/>
                </a:solidFill>
              </a:rPr>
              <a:t>Ф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Ц</a:t>
            </a:r>
            <a:r>
              <a:rPr lang="ru-RU" sz="7200" dirty="0" smtClean="0">
                <a:solidFill>
                  <a:srgbClr val="FF0000"/>
                </a:solidFill>
              </a:rPr>
              <a:t>И</a:t>
            </a:r>
            <a:r>
              <a:rPr lang="ru-RU" sz="7200" dirty="0" smtClean="0">
                <a:solidFill>
                  <a:srgbClr val="0070C0"/>
                </a:solidFill>
              </a:rPr>
              <a:t>Р</a:t>
            </a:r>
            <a:r>
              <a:rPr lang="ru-RU" sz="7200" dirty="0" smtClean="0">
                <a:solidFill>
                  <a:srgbClr val="FF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К</a:t>
            </a:r>
            <a:r>
              <a:rPr lang="ru-RU" sz="7200" dirty="0" smtClean="0">
                <a:solidFill>
                  <a:srgbClr val="FF0000"/>
                </a:solidFill>
              </a:rPr>
              <a:t>У</a:t>
            </a:r>
            <a:r>
              <a:rPr lang="ru-RU" sz="7200" dirty="0" smtClean="0">
                <a:solidFill>
                  <a:srgbClr val="0070C0"/>
                </a:solidFill>
              </a:rPr>
              <a:t>ЛЬ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Ц</a:t>
            </a:r>
            <a:r>
              <a:rPr lang="ru-RU" sz="6000" dirty="0" smtClean="0">
                <a:solidFill>
                  <a:srgbClr val="FF0000"/>
                </a:solidFill>
              </a:rPr>
              <a:t>И-</a:t>
            </a:r>
            <a:r>
              <a:rPr lang="ru-RU" sz="6000" dirty="0" smtClean="0">
                <a:solidFill>
                  <a:srgbClr val="0070C0"/>
                </a:solidFill>
              </a:rPr>
              <a:t>Л</a:t>
            </a:r>
            <a:r>
              <a:rPr lang="ru-RU" sz="6000" dirty="0" smtClean="0">
                <a:solidFill>
                  <a:srgbClr val="FF0000"/>
                </a:solidFill>
              </a:rPr>
              <a:t>И</a:t>
            </a:r>
            <a:r>
              <a:rPr lang="ru-RU" sz="6000" dirty="0" smtClean="0">
                <a:solidFill>
                  <a:srgbClr val="0070C0"/>
                </a:solidFill>
              </a:rPr>
              <a:t>Н</a:t>
            </a:r>
            <a:r>
              <a:rPr lang="ru-RU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0070C0"/>
                </a:solidFill>
              </a:rPr>
              <a:t>ДР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>
                <a:solidFill>
                  <a:srgbClr val="0070C0"/>
                </a:solidFill>
              </a:rPr>
              <a:t>ЛЬ</a:t>
            </a:r>
            <a:r>
              <a:rPr lang="ru-RU" sz="7200" dirty="0" smtClean="0"/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Б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>
                <a:solidFill>
                  <a:srgbClr val="0070C0"/>
                </a:solidFill>
              </a:rPr>
              <a:t>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Э</a:t>
            </a:r>
            <a:r>
              <a:rPr lang="ru-RU" sz="5400" dirty="0" smtClean="0">
                <a:solidFill>
                  <a:srgbClr val="0070C0"/>
                </a:solidFill>
              </a:rPr>
              <a:t>С</a:t>
            </a:r>
            <a:r>
              <a:rPr lang="ru-RU" sz="5400" dirty="0" smtClean="0">
                <a:solidFill>
                  <a:srgbClr val="FF0000"/>
                </a:solidFill>
              </a:rPr>
              <a:t>-</a:t>
            </a:r>
            <a:r>
              <a:rPr lang="ru-RU" sz="5400" dirty="0" smtClean="0">
                <a:solidFill>
                  <a:srgbClr val="0070C0"/>
                </a:solidFill>
              </a:rPr>
              <a:t>Т</a:t>
            </a:r>
            <a:r>
              <a:rPr lang="ru-RU" sz="5400" dirty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FF0000"/>
                </a:solidFill>
              </a:rPr>
              <a:t>-</a:t>
            </a:r>
            <a:r>
              <a:rPr lang="ru-RU" sz="5400" dirty="0" smtClean="0">
                <a:solidFill>
                  <a:srgbClr val="0070C0"/>
                </a:solidFill>
              </a:rPr>
              <a:t>Ф</a:t>
            </a:r>
            <a:r>
              <a:rPr lang="ru-RU" sz="5400" dirty="0" smtClean="0">
                <a:solidFill>
                  <a:srgbClr val="FF0000"/>
                </a:solidFill>
              </a:rPr>
              <a:t>Е-</a:t>
            </a:r>
            <a:r>
              <a:rPr lang="ru-RU" sz="5400" dirty="0" smtClean="0">
                <a:solidFill>
                  <a:srgbClr val="0070C0"/>
                </a:solidFill>
              </a:rPr>
              <a:t>Т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М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>
                <a:solidFill>
                  <a:srgbClr val="0070C0"/>
                </a:solidFill>
              </a:rPr>
              <a:t>К-Р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-Ф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36368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Ф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>
                <a:solidFill>
                  <a:srgbClr val="0070C0"/>
                </a:solidFill>
              </a:rPr>
              <a:t>Р</a:t>
            </a:r>
            <a:r>
              <a:rPr lang="ru-RU" sz="7200" dirty="0" smtClean="0">
                <a:solidFill>
                  <a:srgbClr val="FF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Ф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>
                <a:solidFill>
                  <a:srgbClr val="0070C0"/>
                </a:solidFill>
              </a:rPr>
              <a:t>Р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С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/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–</a:t>
            </a:r>
            <a:r>
              <a:rPr lang="ru-RU" sz="5400" dirty="0" smtClean="0"/>
              <a:t> </a:t>
            </a:r>
            <a:r>
              <a:rPr lang="ru-RU" sz="5400" dirty="0" smtClean="0">
                <a:solidFill>
                  <a:srgbClr val="0070C0"/>
                </a:solidFill>
              </a:rPr>
              <a:t>Р</a:t>
            </a:r>
            <a:r>
              <a:rPr lang="ru-RU" sz="5400" dirty="0" smtClean="0">
                <a:solidFill>
                  <a:srgbClr val="FF0000"/>
                </a:solidFill>
              </a:rPr>
              <a:t>А-</a:t>
            </a:r>
            <a:r>
              <a:rPr lang="ru-RU" sz="5400" dirty="0" smtClean="0">
                <a:solidFill>
                  <a:srgbClr val="0070C0"/>
                </a:solidFill>
              </a:rPr>
              <a:t>Ф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7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0070C0"/>
                </a:solidFill>
              </a:rPr>
              <a:t>Ф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Б</a:t>
            </a:r>
            <a:r>
              <a:rPr lang="ru-RU" sz="6600" dirty="0" smtClean="0">
                <a:solidFill>
                  <a:srgbClr val="FF0000"/>
                </a:solidFill>
              </a:rPr>
              <a:t>-</a:t>
            </a:r>
            <a:r>
              <a:rPr lang="ru-RU" sz="6600" dirty="0" smtClean="0">
                <a:solidFill>
                  <a:srgbClr val="0070C0"/>
                </a:solidFill>
              </a:rPr>
              <a:t>Р</a:t>
            </a:r>
            <a:r>
              <a:rPr lang="ru-RU" sz="6600" dirty="0" smtClean="0">
                <a:solidFill>
                  <a:srgbClr val="FF0000"/>
                </a:solidFill>
              </a:rPr>
              <a:t>И-</a:t>
            </a:r>
            <a:r>
              <a:rPr lang="ru-RU" sz="6600" dirty="0" smtClean="0">
                <a:solidFill>
                  <a:srgbClr val="0070C0"/>
                </a:solidFill>
              </a:rPr>
              <a:t>К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Э</a:t>
            </a:r>
            <a:r>
              <a:rPr lang="ru-RU" sz="6600" dirty="0" smtClean="0">
                <a:solidFill>
                  <a:srgbClr val="0070C0"/>
                </a:solidFill>
              </a:rPr>
              <a:t>-Л</a:t>
            </a:r>
            <a:r>
              <a:rPr lang="ru-RU" sz="6600" dirty="0" smtClean="0">
                <a:solidFill>
                  <a:srgbClr val="FF0000"/>
                </a:solidFill>
              </a:rPr>
              <a:t>Е</a:t>
            </a:r>
            <a:r>
              <a:rPr lang="ru-RU" sz="6600" dirty="0" smtClean="0">
                <a:solidFill>
                  <a:srgbClr val="0070C0"/>
                </a:solidFill>
              </a:rPr>
              <a:t>КТР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В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-Л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>
                <a:solidFill>
                  <a:srgbClr val="0070C0"/>
                </a:solidFill>
              </a:rPr>
              <a:t>Й-Б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Л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Э</a:t>
            </a:r>
            <a:r>
              <a:rPr lang="ru-RU" sz="6000" dirty="0" smtClean="0">
                <a:solidFill>
                  <a:srgbClr val="0070C0"/>
                </a:solidFill>
              </a:rPr>
              <a:t>М-БЛ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-М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0070C0"/>
                </a:solidFill>
              </a:rPr>
              <a:t>Х</a:t>
            </a:r>
            <a:r>
              <a:rPr lang="ru-RU" sz="8800" dirty="0" smtClean="0">
                <a:solidFill>
                  <a:srgbClr val="FF0000"/>
                </a:solidFill>
              </a:rPr>
              <a:t>И-</a:t>
            </a:r>
            <a:r>
              <a:rPr lang="ru-RU" sz="8800" dirty="0" smtClean="0">
                <a:solidFill>
                  <a:srgbClr val="0070C0"/>
                </a:solidFill>
              </a:rPr>
              <a:t>К</a:t>
            </a:r>
            <a:r>
              <a:rPr lang="ru-RU" sz="8800" dirty="0" smtClean="0">
                <a:solidFill>
                  <a:srgbClr val="FF0000"/>
                </a:solidFill>
              </a:rPr>
              <a:t>А-Я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Х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>
                <a:solidFill>
                  <a:srgbClr val="0070C0"/>
                </a:solidFill>
              </a:rPr>
              <a:t>К-К</a:t>
            </a:r>
            <a:r>
              <a:rPr lang="ru-RU" sz="7200" dirty="0" smtClean="0">
                <a:solidFill>
                  <a:srgbClr val="FF0000"/>
                </a:solidFill>
              </a:rPr>
              <a:t>Е</a:t>
            </a:r>
            <a:r>
              <a:rPr lang="ru-RU" sz="7200" dirty="0" smtClean="0">
                <a:solidFill>
                  <a:srgbClr val="0070C0"/>
                </a:solidFill>
              </a:rPr>
              <a:t>Й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М</a:t>
            </a:r>
            <a:r>
              <a:rPr lang="ru-RU" sz="5400" dirty="0" smtClean="0">
                <a:solidFill>
                  <a:srgbClr val="FF0000"/>
                </a:solidFill>
              </a:rPr>
              <a:t>Ә</a:t>
            </a:r>
            <a:r>
              <a:rPr lang="ru-RU" sz="5400" dirty="0" smtClean="0">
                <a:solidFill>
                  <a:srgbClr val="0070C0"/>
                </a:solidFill>
              </a:rPr>
              <a:t>С-Л</a:t>
            </a:r>
            <a:r>
              <a:rPr lang="ru-RU" sz="5400" dirty="0" smtClean="0">
                <a:solidFill>
                  <a:srgbClr val="FF0000"/>
                </a:solidFill>
              </a:rPr>
              <a:t>И</a:t>
            </a:r>
            <a:r>
              <a:rPr lang="ru-RU" sz="5400" dirty="0" smtClean="0">
                <a:solidFill>
                  <a:srgbClr val="0070C0"/>
                </a:solidFill>
              </a:rPr>
              <a:t>-Х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Т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Ш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>
                <a:solidFill>
                  <a:srgbClr val="0070C0"/>
                </a:solidFill>
              </a:rPr>
              <a:t>Х-М</a:t>
            </a:r>
            <a:r>
              <a:rPr lang="ru-RU" sz="7200" dirty="0" smtClean="0">
                <a:solidFill>
                  <a:srgbClr val="FF0000"/>
                </a:solidFill>
              </a:rPr>
              <a:t>А</a:t>
            </a:r>
            <a:r>
              <a:rPr lang="ru-RU" sz="7200" dirty="0" smtClean="0">
                <a:solidFill>
                  <a:srgbClr val="0070C0"/>
                </a:solidFill>
              </a:rPr>
              <a:t>Т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9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Ч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М</a:t>
            </a:r>
            <a:r>
              <a:rPr lang="ru-RU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0070C0"/>
                </a:solidFill>
              </a:rPr>
              <a:t>П</a:t>
            </a:r>
            <a:r>
              <a:rPr lang="ru-RU" sz="6000" dirty="0" smtClean="0">
                <a:solidFill>
                  <a:srgbClr val="FF0000"/>
                </a:solidFill>
              </a:rPr>
              <a:t>И-О</a:t>
            </a:r>
            <a:r>
              <a:rPr lang="ru-RU" sz="6000" dirty="0" smtClean="0">
                <a:solidFill>
                  <a:srgbClr val="0070C0"/>
                </a:solidFill>
              </a:rPr>
              <a:t>Н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Х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Й</a:t>
            </a:r>
            <a:r>
              <a:rPr lang="ru-RU" sz="4400" dirty="0" smtClean="0">
                <a:solidFill>
                  <a:srgbClr val="FF0000"/>
                </a:solidFill>
              </a:rPr>
              <a:t>-</a:t>
            </a:r>
            <a:r>
              <a:rPr lang="ru-RU" sz="4400" dirty="0" smtClean="0">
                <a:solidFill>
                  <a:srgbClr val="0070C0"/>
                </a:solidFill>
              </a:rPr>
              <a:t>У</a:t>
            </a:r>
            <a:r>
              <a:rPr lang="ru-RU" sz="4400" dirty="0" smtClean="0">
                <a:solidFill>
                  <a:srgbClr val="FF0000"/>
                </a:solidFill>
              </a:rPr>
              <a:t>А-</a:t>
            </a:r>
            <a:r>
              <a:rPr lang="ru-RU" sz="4400" dirty="0" smtClean="0">
                <a:solidFill>
                  <a:srgbClr val="0070C0"/>
                </a:solidFill>
              </a:rPr>
              <a:t>Н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Т</a:t>
            </a:r>
            <a:r>
              <a:rPr lang="ru-RU" sz="4400" dirty="0" smtClean="0">
                <a:solidFill>
                  <a:srgbClr val="FF0000"/>
                </a:solidFill>
              </a:rPr>
              <a:t>-</a:t>
            </a:r>
            <a:r>
              <a:rPr lang="ru-RU" sz="4400" dirty="0" smtClean="0">
                <a:solidFill>
                  <a:srgbClr val="0070C0"/>
                </a:solidFill>
              </a:rPr>
              <a:t>Т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Р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8800" dirty="0" smtClean="0">
                <a:solidFill>
                  <a:srgbClr val="0070C0"/>
                </a:solidFill>
              </a:rPr>
              <a:t>П</a:t>
            </a:r>
            <a:r>
              <a:rPr lang="kk-KZ" sz="8800" dirty="0" smtClean="0">
                <a:solidFill>
                  <a:srgbClr val="FF0000"/>
                </a:solidFill>
              </a:rPr>
              <a:t>О</a:t>
            </a:r>
            <a:r>
              <a:rPr lang="kk-KZ" sz="8800" dirty="0" smtClean="0">
                <a:solidFill>
                  <a:srgbClr val="0070C0"/>
                </a:solidFill>
              </a:rPr>
              <a:t>Ч</a:t>
            </a:r>
            <a:r>
              <a:rPr lang="kk-KZ" sz="8800" dirty="0" smtClean="0">
                <a:solidFill>
                  <a:srgbClr val="FF0000"/>
                </a:solidFill>
              </a:rPr>
              <a:t>-</a:t>
            </a:r>
            <a:r>
              <a:rPr lang="kk-KZ" sz="8800" dirty="0" smtClean="0">
                <a:solidFill>
                  <a:srgbClr val="0070C0"/>
                </a:solidFill>
              </a:rPr>
              <a:t>Т</a:t>
            </a:r>
            <a:r>
              <a:rPr lang="kk-KZ" sz="8800" dirty="0" smtClean="0">
                <a:solidFill>
                  <a:srgbClr val="FF0000"/>
                </a:solidFill>
              </a:rPr>
              <a:t>А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К</a:t>
            </a:r>
            <a:r>
              <a:rPr lang="ru-RU" sz="7200" dirty="0" smtClean="0">
                <a:solidFill>
                  <a:srgbClr val="FF0000"/>
                </a:solidFill>
              </a:rPr>
              <a:t>О</a:t>
            </a:r>
            <a:r>
              <a:rPr lang="ru-RU" sz="7200" dirty="0" smtClean="0">
                <a:solidFill>
                  <a:srgbClr val="0070C0"/>
                </a:solidFill>
              </a:rPr>
              <a:t>Н</a:t>
            </a:r>
            <a:r>
              <a:rPr lang="ru-RU" sz="7200" dirty="0" smtClean="0">
                <a:solidFill>
                  <a:srgbClr val="FF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Ц</a:t>
            </a:r>
            <a:r>
              <a:rPr lang="ru-RU" sz="7200" dirty="0" smtClean="0">
                <a:solidFill>
                  <a:srgbClr val="FF0000"/>
                </a:solidFill>
              </a:rPr>
              <a:t>Е</a:t>
            </a:r>
            <a:r>
              <a:rPr lang="ru-RU" sz="7200" dirty="0" smtClean="0">
                <a:solidFill>
                  <a:srgbClr val="0070C0"/>
                </a:solidFill>
              </a:rPr>
              <a:t>РТ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solidFill>
                  <a:srgbClr val="0070C0"/>
                </a:solidFill>
              </a:rPr>
              <a:t>Щ</a:t>
            </a:r>
            <a:r>
              <a:rPr lang="ru-RU" sz="8800" dirty="0" smtClean="0">
                <a:solidFill>
                  <a:srgbClr val="FF0000"/>
                </a:solidFill>
              </a:rPr>
              <a:t>Ё</a:t>
            </a:r>
            <a:r>
              <a:rPr lang="ru-RU" sz="8800" dirty="0" smtClean="0">
                <a:solidFill>
                  <a:srgbClr val="0070C0"/>
                </a:solidFill>
              </a:rPr>
              <a:t>Т-К</a:t>
            </a:r>
            <a:r>
              <a:rPr lang="ru-RU" sz="8800" dirty="0" smtClean="0">
                <a:solidFill>
                  <a:srgbClr val="FF0000"/>
                </a:solidFill>
              </a:rPr>
              <a:t>А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Э</a:t>
            </a:r>
            <a:r>
              <a:rPr lang="ru-RU" sz="4800" dirty="0" smtClean="0">
                <a:solidFill>
                  <a:srgbClr val="0070C0"/>
                </a:solidFill>
              </a:rPr>
              <a:t>КС</a:t>
            </a:r>
            <a:r>
              <a:rPr lang="ru-RU" sz="4800" dirty="0" smtClean="0">
                <a:solidFill>
                  <a:srgbClr val="FF0000"/>
                </a:solidFill>
              </a:rPr>
              <a:t>-</a:t>
            </a:r>
            <a:r>
              <a:rPr lang="ru-RU" sz="4800" dirty="0" smtClean="0">
                <a:solidFill>
                  <a:srgbClr val="0070C0"/>
                </a:solidFill>
              </a:rPr>
              <a:t>К</a:t>
            </a:r>
            <a:r>
              <a:rPr lang="ru-RU" sz="4800" dirty="0" smtClean="0">
                <a:solidFill>
                  <a:srgbClr val="FF0000"/>
                </a:solidFill>
              </a:rPr>
              <a:t>А-</a:t>
            </a:r>
            <a:r>
              <a:rPr lang="ru-RU" sz="4800" dirty="0" smtClean="0">
                <a:solidFill>
                  <a:srgbClr val="0070C0"/>
                </a:solidFill>
              </a:rPr>
              <a:t>В</a:t>
            </a:r>
            <a:r>
              <a:rPr lang="ru-RU" sz="4800" dirty="0" smtClean="0">
                <a:solidFill>
                  <a:srgbClr val="FF0000"/>
                </a:solidFill>
              </a:rPr>
              <a:t>А-</a:t>
            </a:r>
            <a:r>
              <a:rPr lang="ru-RU" sz="4800" dirty="0" smtClean="0">
                <a:solidFill>
                  <a:srgbClr val="0070C0"/>
                </a:solidFill>
              </a:rPr>
              <a:t>Т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Р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А-Э-</a:t>
            </a:r>
            <a:r>
              <a:rPr lang="ru-RU" sz="5400" dirty="0" smtClean="0">
                <a:solidFill>
                  <a:srgbClr val="0070C0"/>
                </a:solidFill>
              </a:rPr>
              <a:t>Р</a:t>
            </a:r>
            <a:r>
              <a:rPr lang="ru-RU" sz="5400" dirty="0" smtClean="0">
                <a:solidFill>
                  <a:srgbClr val="FF0000"/>
                </a:solidFill>
              </a:rPr>
              <a:t>О-</a:t>
            </a:r>
            <a:r>
              <a:rPr lang="ru-RU" sz="5400" dirty="0" smtClean="0">
                <a:solidFill>
                  <a:srgbClr val="0070C0"/>
                </a:solidFill>
              </a:rPr>
              <a:t>ПЛ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Н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Э</a:t>
            </a:r>
            <a:r>
              <a:rPr lang="ru-RU" sz="6000" dirty="0" smtClean="0">
                <a:solidFill>
                  <a:srgbClr val="0070C0"/>
                </a:solidFill>
              </a:rPr>
              <a:t>В-К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-Л</a:t>
            </a:r>
            <a:r>
              <a:rPr lang="ru-RU" sz="6000" dirty="0" smtClean="0">
                <a:solidFill>
                  <a:srgbClr val="FF0000"/>
                </a:solidFill>
              </a:rPr>
              <a:t>И</a:t>
            </a:r>
            <a:r>
              <a:rPr lang="ru-RU" sz="6000" dirty="0" smtClean="0">
                <a:solidFill>
                  <a:srgbClr val="0070C0"/>
                </a:solidFill>
              </a:rPr>
              <a:t>ПТ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dirty="0" smtClean="0">
                <a:solidFill>
                  <a:srgbClr val="0070C0"/>
                </a:solidFill>
              </a:rPr>
              <a:t>Б</a:t>
            </a:r>
            <a:r>
              <a:rPr lang="kk-KZ" sz="4400" dirty="0" smtClean="0">
                <a:solidFill>
                  <a:srgbClr val="FF0000"/>
                </a:solidFill>
              </a:rPr>
              <a:t>А</a:t>
            </a:r>
            <a:r>
              <a:rPr lang="kk-KZ" sz="4400" dirty="0" smtClean="0">
                <a:solidFill>
                  <a:srgbClr val="0070C0"/>
                </a:solidFill>
              </a:rPr>
              <a:t>Т</a:t>
            </a:r>
            <a:r>
              <a:rPr lang="kk-KZ" sz="4400" dirty="0" smtClean="0">
                <a:solidFill>
                  <a:srgbClr val="FF0000"/>
                </a:solidFill>
              </a:rPr>
              <a:t>-</a:t>
            </a:r>
            <a:r>
              <a:rPr lang="kk-KZ" sz="4400" dirty="0" smtClean="0">
                <a:solidFill>
                  <a:srgbClr val="0070C0"/>
                </a:solidFill>
              </a:rPr>
              <a:t>П</a:t>
            </a:r>
            <a:r>
              <a:rPr lang="kk-KZ" sz="4400" dirty="0" smtClean="0">
                <a:solidFill>
                  <a:srgbClr val="FF0000"/>
                </a:solidFill>
              </a:rPr>
              <a:t>Ы-</a:t>
            </a:r>
            <a:r>
              <a:rPr lang="kk-KZ" sz="4400" dirty="0" smtClean="0">
                <a:solidFill>
                  <a:srgbClr val="0070C0"/>
                </a:solidFill>
              </a:rPr>
              <a:t>Р</a:t>
            </a:r>
            <a:r>
              <a:rPr lang="kk-KZ" sz="4400" dirty="0" smtClean="0">
                <a:solidFill>
                  <a:srgbClr val="FF0000"/>
                </a:solidFill>
              </a:rPr>
              <a:t>А-</a:t>
            </a:r>
            <a:r>
              <a:rPr lang="kk-KZ" sz="4400" dirty="0" smtClean="0">
                <a:solidFill>
                  <a:srgbClr val="0070C0"/>
                </a:solidFill>
              </a:rPr>
              <a:t>У</a:t>
            </a:r>
            <a:r>
              <a:rPr lang="kk-KZ" sz="4400" dirty="0" smtClean="0">
                <a:solidFill>
                  <a:srgbClr val="FF0000"/>
                </a:solidFill>
              </a:rPr>
              <a:t>Ы</a:t>
            </a:r>
            <a:r>
              <a:rPr lang="kk-KZ" sz="4400" dirty="0" smtClean="0">
                <a:solidFill>
                  <a:srgbClr val="0070C0"/>
                </a:solidFill>
              </a:rPr>
              <a:t>Қ</a:t>
            </a:r>
            <a:endParaRPr lang="ru-RU" sz="80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70C0"/>
                </a:solidFill>
              </a:rPr>
              <a:t>С</a:t>
            </a:r>
            <a:r>
              <a:rPr lang="kk-KZ" sz="3600" dirty="0" smtClean="0">
                <a:solidFill>
                  <a:srgbClr val="FF0000"/>
                </a:solidFill>
              </a:rPr>
              <a:t>А</a:t>
            </a:r>
            <a:r>
              <a:rPr lang="kk-KZ" sz="3600" dirty="0" smtClean="0">
                <a:solidFill>
                  <a:srgbClr val="0070C0"/>
                </a:solidFill>
              </a:rPr>
              <a:t>-Ң</a:t>
            </a:r>
            <a:r>
              <a:rPr lang="kk-KZ" sz="3600" dirty="0" smtClean="0">
                <a:solidFill>
                  <a:srgbClr val="FF0000"/>
                </a:solidFill>
              </a:rPr>
              <a:t>Ы</a:t>
            </a:r>
            <a:r>
              <a:rPr lang="kk-KZ" sz="3600" dirty="0" smtClean="0">
                <a:solidFill>
                  <a:srgbClr val="0070C0"/>
                </a:solidFill>
              </a:rPr>
              <a:t>-Р</a:t>
            </a:r>
            <a:r>
              <a:rPr lang="kk-KZ" sz="3600" dirty="0" smtClean="0">
                <a:solidFill>
                  <a:srgbClr val="FF0000"/>
                </a:solidFill>
              </a:rPr>
              <a:t>А</a:t>
            </a:r>
            <a:r>
              <a:rPr lang="kk-KZ" sz="3600" dirty="0" smtClean="0">
                <a:solidFill>
                  <a:srgbClr val="0070C0"/>
                </a:solidFill>
              </a:rPr>
              <a:t>У-Қ</a:t>
            </a:r>
            <a:r>
              <a:rPr lang="kk-KZ" sz="3600" dirty="0" smtClean="0">
                <a:solidFill>
                  <a:srgbClr val="FF0000"/>
                </a:solidFill>
              </a:rPr>
              <a:t>Ұ</a:t>
            </a:r>
            <a:r>
              <a:rPr lang="kk-KZ" sz="3600" dirty="0" smtClean="0">
                <a:solidFill>
                  <a:srgbClr val="0070C0"/>
                </a:solidFill>
              </a:rPr>
              <a:t>-Л</a:t>
            </a:r>
            <a:r>
              <a:rPr lang="kk-KZ" sz="3600" dirty="0" smtClean="0">
                <a:solidFill>
                  <a:srgbClr val="FF0000"/>
                </a:solidFill>
              </a:rPr>
              <a:t>А</a:t>
            </a:r>
            <a:r>
              <a:rPr lang="kk-KZ" sz="3600" dirty="0" smtClean="0">
                <a:solidFill>
                  <a:srgbClr val="0070C0"/>
                </a:solidFill>
              </a:rPr>
              <a:t>Қ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О-</a:t>
            </a:r>
            <a:r>
              <a:rPr lang="ru-RU" sz="4000" dirty="0" smtClean="0">
                <a:solidFill>
                  <a:srgbClr val="0070C0"/>
                </a:solidFill>
              </a:rPr>
              <a:t>Ң</a:t>
            </a:r>
            <a:r>
              <a:rPr lang="ru-RU" sz="4000" dirty="0" smtClean="0">
                <a:solidFill>
                  <a:srgbClr val="FF0000"/>
                </a:solidFill>
              </a:rPr>
              <a:t>А-</a:t>
            </a:r>
            <a:r>
              <a:rPr lang="ru-RU" sz="4000" dirty="0" smtClean="0">
                <a:solidFill>
                  <a:srgbClr val="0070C0"/>
                </a:solidFill>
              </a:rPr>
              <a:t>З</a:t>
            </a:r>
            <a:r>
              <a:rPr lang="ru-RU" sz="4000" dirty="0" smtClean="0">
                <a:solidFill>
                  <a:srgbClr val="FF0000"/>
                </a:solidFill>
              </a:rPr>
              <a:t>Ы</a:t>
            </a:r>
            <a:r>
              <a:rPr lang="ru-RU" sz="4000" dirty="0" smtClean="0">
                <a:solidFill>
                  <a:srgbClr val="0070C0"/>
                </a:solidFill>
              </a:rPr>
              <a:t>Т</a:t>
            </a:r>
            <a:r>
              <a:rPr lang="ru-RU" sz="4000" dirty="0" smtClean="0">
                <a:solidFill>
                  <a:srgbClr val="FF0000"/>
                </a:solidFill>
              </a:rPr>
              <a:t>-</a:t>
            </a:r>
            <a:r>
              <a:rPr lang="ru-RU" sz="4000" dirty="0" smtClean="0">
                <a:solidFill>
                  <a:srgbClr val="0070C0"/>
                </a:solidFill>
              </a:rPr>
              <a:t>Қ</a:t>
            </a:r>
            <a:r>
              <a:rPr lang="ru-RU" sz="4000" dirty="0" smtClean="0">
                <a:solidFill>
                  <a:srgbClr val="FF0000"/>
                </a:solidFill>
              </a:rPr>
              <a:t>Ы</a:t>
            </a:r>
            <a:r>
              <a:rPr lang="ru-RU" sz="4000" dirty="0" smtClean="0">
                <a:solidFill>
                  <a:srgbClr val="0070C0"/>
                </a:solidFill>
              </a:rPr>
              <a:t>Ш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Қ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>
                <a:solidFill>
                  <a:srgbClr val="0070C0"/>
                </a:solidFill>
              </a:rPr>
              <a:t>Л</a:t>
            </a:r>
            <a:r>
              <a:rPr lang="ru-RU" sz="4400" dirty="0" smtClean="0">
                <a:solidFill>
                  <a:srgbClr val="FF0000"/>
                </a:solidFill>
              </a:rPr>
              <a:t>-</a:t>
            </a:r>
            <a:r>
              <a:rPr lang="ru-RU" sz="4400" dirty="0" smtClean="0">
                <a:solidFill>
                  <a:srgbClr val="0070C0"/>
                </a:solidFill>
              </a:rPr>
              <a:t>Т</a:t>
            </a:r>
            <a:r>
              <a:rPr lang="ru-RU" sz="4400" dirty="0" smtClean="0">
                <a:solidFill>
                  <a:srgbClr val="FF0000"/>
                </a:solidFill>
              </a:rPr>
              <a:t>Ы-</a:t>
            </a:r>
            <a:r>
              <a:rPr lang="ru-RU" sz="4400" dirty="0" smtClean="0">
                <a:solidFill>
                  <a:srgbClr val="0070C0"/>
                </a:solidFill>
              </a:rPr>
              <a:t>Р</a:t>
            </a:r>
            <a:r>
              <a:rPr lang="ru-RU" sz="4400" dirty="0" smtClean="0">
                <a:solidFill>
                  <a:srgbClr val="FF0000"/>
                </a:solidFill>
              </a:rPr>
              <a:t>А-</a:t>
            </a:r>
            <a:r>
              <a:rPr lang="ru-RU" sz="4400" dirty="0" smtClean="0">
                <a:solidFill>
                  <a:srgbClr val="0070C0"/>
                </a:solidFill>
              </a:rPr>
              <a:t>У</a:t>
            </a:r>
            <a:r>
              <a:rPr lang="ru-RU" sz="4400" dirty="0" smtClean="0">
                <a:solidFill>
                  <a:srgbClr val="FF0000"/>
                </a:solidFill>
              </a:rPr>
              <a:t>Ы</a:t>
            </a:r>
            <a:r>
              <a:rPr lang="ru-RU" sz="4400" dirty="0" smtClean="0">
                <a:solidFill>
                  <a:srgbClr val="0070C0"/>
                </a:solidFill>
              </a:rPr>
              <a:t>Н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К</a:t>
            </a:r>
            <a:r>
              <a:rPr lang="ru-RU" sz="5400" dirty="0" smtClean="0">
                <a:solidFill>
                  <a:srgbClr val="FF0000"/>
                </a:solidFill>
              </a:rPr>
              <a:t>Ө-</a:t>
            </a:r>
            <a:r>
              <a:rPr lang="ru-RU" sz="5400" dirty="0" smtClean="0">
                <a:solidFill>
                  <a:srgbClr val="0070C0"/>
                </a:solidFill>
              </a:rPr>
              <a:t>З</a:t>
            </a:r>
            <a:r>
              <a:rPr lang="ru-RU" sz="5400" dirty="0" smtClean="0">
                <a:solidFill>
                  <a:srgbClr val="FF0000"/>
                </a:solidFill>
              </a:rPr>
              <a:t>І</a:t>
            </a:r>
            <a:r>
              <a:rPr lang="ru-RU" sz="5400" dirty="0" smtClean="0">
                <a:solidFill>
                  <a:srgbClr val="0070C0"/>
                </a:solidFill>
              </a:rPr>
              <a:t>Л</a:t>
            </a:r>
            <a:r>
              <a:rPr lang="ru-RU" sz="5400" dirty="0" smtClean="0">
                <a:solidFill>
                  <a:srgbClr val="FF0000"/>
                </a:solidFill>
              </a:rPr>
              <a:t>-</a:t>
            </a:r>
            <a:r>
              <a:rPr lang="ru-RU" sz="5400" dirty="0" smtClean="0">
                <a:solidFill>
                  <a:srgbClr val="0070C0"/>
                </a:solidFill>
              </a:rPr>
              <a:t>Д</a:t>
            </a:r>
            <a:r>
              <a:rPr lang="ru-RU" sz="5400" dirty="0" smtClean="0">
                <a:solidFill>
                  <a:srgbClr val="FF0000"/>
                </a:solidFill>
              </a:rPr>
              <a:t>І-</a:t>
            </a:r>
            <a:r>
              <a:rPr lang="ru-RU" sz="5400" dirty="0" smtClean="0">
                <a:solidFill>
                  <a:srgbClr val="0070C0"/>
                </a:solidFill>
              </a:rPr>
              <a:t>Р</a:t>
            </a:r>
            <a:r>
              <a:rPr lang="ru-RU" sz="5400" dirty="0" smtClean="0">
                <a:solidFill>
                  <a:srgbClr val="FF0000"/>
                </a:solidFill>
              </a:rPr>
              <a:t>І</a:t>
            </a:r>
            <a:r>
              <a:rPr lang="ru-RU" sz="5400" dirty="0" smtClean="0">
                <a:solidFill>
                  <a:srgbClr val="0070C0"/>
                </a:solidFill>
              </a:rPr>
              <a:t>К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36368" y="177700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Б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С-К</a:t>
            </a:r>
            <a:r>
              <a:rPr lang="ru-RU" sz="5400" dirty="0" smtClean="0">
                <a:solidFill>
                  <a:srgbClr val="FF0000"/>
                </a:solidFill>
              </a:rPr>
              <a:t>Е</a:t>
            </a:r>
            <a:r>
              <a:rPr lang="ru-RU" sz="5400" dirty="0" smtClean="0">
                <a:solidFill>
                  <a:srgbClr val="0070C0"/>
                </a:solidFill>
              </a:rPr>
              <a:t>Т-Б</a:t>
            </a:r>
            <a:r>
              <a:rPr lang="ru-RU" sz="5400" dirty="0" smtClean="0">
                <a:solidFill>
                  <a:srgbClr val="FF0000"/>
                </a:solidFill>
              </a:rPr>
              <a:t>О</a:t>
            </a:r>
            <a:r>
              <a:rPr lang="ru-RU" sz="5400" dirty="0" smtClean="0">
                <a:solidFill>
                  <a:srgbClr val="0070C0"/>
                </a:solidFill>
              </a:rPr>
              <a:t>Л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П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Ч-Т</a:t>
            </a:r>
            <a:r>
              <a:rPr lang="ru-RU" sz="4800" dirty="0" smtClean="0">
                <a:solidFill>
                  <a:srgbClr val="FF0000"/>
                </a:solidFill>
              </a:rPr>
              <a:t>А-</a:t>
            </a:r>
            <a:r>
              <a:rPr lang="ru-RU" sz="4800" dirty="0" smtClean="0">
                <a:solidFill>
                  <a:srgbClr val="0070C0"/>
                </a:solidFill>
              </a:rPr>
              <a:t>ЛЬ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Н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0070C0"/>
                </a:solidFill>
              </a:rPr>
              <a:t>Т</a:t>
            </a:r>
            <a:r>
              <a:rPr lang="ru-RU" sz="6600" dirty="0" smtClean="0">
                <a:solidFill>
                  <a:srgbClr val="FF0000"/>
                </a:solidFill>
              </a:rPr>
              <a:t>Е</a:t>
            </a:r>
            <a:r>
              <a:rPr lang="ru-RU" sz="6600" dirty="0" smtClean="0">
                <a:solidFill>
                  <a:srgbClr val="0070C0"/>
                </a:solidFill>
              </a:rPr>
              <a:t>Х-Н</a:t>
            </a:r>
            <a:r>
              <a:rPr lang="ru-RU" sz="6600" dirty="0" smtClean="0">
                <a:solidFill>
                  <a:srgbClr val="FF0000"/>
                </a:solidFill>
              </a:rPr>
              <a:t>И</a:t>
            </a:r>
            <a:r>
              <a:rPr lang="ru-RU" sz="6600" dirty="0" smtClean="0">
                <a:solidFill>
                  <a:srgbClr val="0070C0"/>
                </a:solidFill>
              </a:rPr>
              <a:t>-К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81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dirty="0" smtClean="0">
                <a:solidFill>
                  <a:srgbClr val="FF0000"/>
                </a:solidFill>
              </a:rPr>
              <a:t>А</a:t>
            </a:r>
            <a:r>
              <a:rPr lang="kk-KZ" sz="7200" dirty="0" smtClean="0">
                <a:solidFill>
                  <a:srgbClr val="0070C0"/>
                </a:solidFill>
              </a:rPr>
              <a:t>Р</a:t>
            </a:r>
            <a:r>
              <a:rPr lang="kk-KZ" sz="7200" dirty="0" smtClean="0">
                <a:solidFill>
                  <a:srgbClr val="002060"/>
                </a:solidFill>
              </a:rPr>
              <a:t>-</a:t>
            </a:r>
            <a:r>
              <a:rPr lang="kk-KZ" sz="7200" dirty="0" smtClean="0">
                <a:solidFill>
                  <a:srgbClr val="0070C0"/>
                </a:solidFill>
              </a:rPr>
              <a:t>Д</a:t>
            </a:r>
            <a:r>
              <a:rPr lang="kk-KZ" sz="7200" dirty="0" smtClean="0">
                <a:solidFill>
                  <a:srgbClr val="FF0000"/>
                </a:solidFill>
              </a:rPr>
              <a:t>А</a:t>
            </a:r>
            <a:r>
              <a:rPr lang="kk-KZ" sz="7200" dirty="0" smtClean="0">
                <a:solidFill>
                  <a:srgbClr val="002060"/>
                </a:solidFill>
              </a:rPr>
              <a:t>-</a:t>
            </a:r>
            <a:r>
              <a:rPr lang="kk-KZ" sz="7200" dirty="0" smtClean="0">
                <a:solidFill>
                  <a:srgbClr val="0070C0"/>
                </a:solidFill>
              </a:rPr>
              <a:t>Г</a:t>
            </a:r>
            <a:r>
              <a:rPr lang="kk-KZ" sz="7200" dirty="0" smtClean="0">
                <a:solidFill>
                  <a:srgbClr val="FF0000"/>
                </a:solidFill>
              </a:rPr>
              <a:t>Е</a:t>
            </a:r>
            <a:r>
              <a:rPr lang="kk-KZ" sz="7200" dirty="0" smtClean="0">
                <a:solidFill>
                  <a:srgbClr val="0070C0"/>
                </a:solidFill>
              </a:rPr>
              <a:t>Р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0070C0"/>
                </a:solidFill>
              </a:rPr>
              <a:t>Ж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-У</a:t>
            </a:r>
            <a:r>
              <a:rPr lang="kk-KZ" sz="5400" dirty="0" smtClean="0">
                <a:solidFill>
                  <a:srgbClr val="FF0000"/>
                </a:solidFill>
              </a:rPr>
              <a:t>Ы</a:t>
            </a:r>
            <a:r>
              <a:rPr lang="kk-KZ" sz="5400" dirty="0" smtClean="0">
                <a:solidFill>
                  <a:srgbClr val="0070C0"/>
                </a:solidFill>
              </a:rPr>
              <a:t>Н-Г</a:t>
            </a:r>
            <a:r>
              <a:rPr lang="kk-KZ" sz="5400" dirty="0" smtClean="0">
                <a:solidFill>
                  <a:srgbClr val="FF0000"/>
                </a:solidFill>
              </a:rPr>
              <a:t>Е</a:t>
            </a:r>
            <a:r>
              <a:rPr lang="kk-KZ" sz="5400" dirty="0" smtClean="0">
                <a:solidFill>
                  <a:srgbClr val="0070C0"/>
                </a:solidFill>
              </a:rPr>
              <a:t>Р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Ы</a:t>
            </a:r>
            <a:r>
              <a:rPr lang="ru-RU" sz="6000" dirty="0" smtClean="0">
                <a:solidFill>
                  <a:srgbClr val="0070C0"/>
                </a:solidFill>
              </a:rPr>
              <a:t>Қ-Т</a:t>
            </a:r>
            <a:r>
              <a:rPr lang="ru-RU" sz="6000" dirty="0" smtClean="0">
                <a:solidFill>
                  <a:srgbClr val="FF0000"/>
                </a:solidFill>
              </a:rPr>
              <a:t>И</a:t>
            </a:r>
            <a:r>
              <a:rPr lang="ru-RU" sz="6000" dirty="0" smtClean="0">
                <a:solidFill>
                  <a:srgbClr val="0070C0"/>
                </a:solidFill>
              </a:rPr>
              <a:t>-М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Л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0070C0"/>
                </a:solidFill>
              </a:rPr>
              <a:t>Н</a:t>
            </a:r>
            <a:r>
              <a:rPr lang="ru-RU" sz="6600" dirty="0" smtClean="0">
                <a:solidFill>
                  <a:srgbClr val="FF0000"/>
                </a:solidFill>
              </a:rPr>
              <a:t>А-</a:t>
            </a:r>
            <a:r>
              <a:rPr lang="ru-RU" sz="6600" dirty="0" smtClean="0">
                <a:solidFill>
                  <a:srgbClr val="0070C0"/>
                </a:solidFill>
              </a:rPr>
              <a:t>С</a:t>
            </a:r>
            <a:r>
              <a:rPr lang="ru-RU" sz="6600" dirty="0" smtClean="0">
                <a:solidFill>
                  <a:srgbClr val="FF0000"/>
                </a:solidFill>
              </a:rPr>
              <a:t>И-</a:t>
            </a:r>
            <a:r>
              <a:rPr lang="ru-RU" sz="6600" dirty="0" smtClean="0">
                <a:solidFill>
                  <a:srgbClr val="0070C0"/>
                </a:solidFill>
              </a:rPr>
              <a:t>Х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Т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Қ</a:t>
            </a:r>
            <a:r>
              <a:rPr lang="ru-RU" sz="6000" dirty="0" smtClean="0">
                <a:solidFill>
                  <a:srgbClr val="FF0000"/>
                </a:solidFill>
              </a:rPr>
              <a:t>О</a:t>
            </a:r>
            <a:r>
              <a:rPr lang="ru-RU" sz="6000" dirty="0" smtClean="0">
                <a:solidFill>
                  <a:srgbClr val="0070C0"/>
                </a:solidFill>
              </a:rPr>
              <a:t>-Ң</a:t>
            </a:r>
            <a:r>
              <a:rPr lang="ru-RU" sz="6000" dirty="0" smtClean="0">
                <a:solidFill>
                  <a:srgbClr val="FF0000"/>
                </a:solidFill>
              </a:rPr>
              <a:t>Ы</a:t>
            </a:r>
            <a:r>
              <a:rPr lang="ru-RU" sz="6000" dirty="0" smtClean="0">
                <a:solidFill>
                  <a:srgbClr val="0070C0"/>
                </a:solidFill>
              </a:rPr>
              <a:t>-Р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>
                <a:solidFill>
                  <a:srgbClr val="0070C0"/>
                </a:solidFill>
              </a:rPr>
              <a:t>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К</a:t>
            </a:r>
            <a:r>
              <a:rPr lang="ru-RU" sz="7200" dirty="0" smtClean="0">
                <a:solidFill>
                  <a:srgbClr val="FF0000"/>
                </a:solidFill>
              </a:rPr>
              <a:t>Ө</a:t>
            </a:r>
            <a:r>
              <a:rPr lang="ru-RU" sz="7200" dirty="0" smtClean="0"/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Г</a:t>
            </a:r>
            <a:r>
              <a:rPr lang="ru-RU" sz="7200" dirty="0" smtClean="0">
                <a:solidFill>
                  <a:srgbClr val="FF0000"/>
                </a:solidFill>
              </a:rPr>
              <a:t>Ө</a:t>
            </a:r>
            <a:r>
              <a:rPr lang="ru-RU" sz="7200" dirty="0" smtClean="0">
                <a:solidFill>
                  <a:srgbClr val="C00000"/>
                </a:solidFill>
              </a:rPr>
              <a:t>-</a:t>
            </a:r>
            <a:r>
              <a:rPr lang="ru-RU" sz="7200" dirty="0" smtClean="0">
                <a:solidFill>
                  <a:srgbClr val="0070C0"/>
                </a:solidFill>
              </a:rPr>
              <a:t>Н</a:t>
            </a:r>
            <a:r>
              <a:rPr lang="ru-RU" sz="7200" dirty="0" smtClean="0">
                <a:solidFill>
                  <a:srgbClr val="FF0000"/>
                </a:solidFill>
              </a:rPr>
              <a:t>І</a:t>
            </a:r>
            <a:r>
              <a:rPr lang="ru-RU" sz="7200" dirty="0" smtClean="0">
                <a:solidFill>
                  <a:srgbClr val="0070C0"/>
                </a:solidFill>
              </a:rPr>
              <a:t>С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Ж</a:t>
            </a:r>
            <a:r>
              <a:rPr lang="ru-RU" sz="4800" dirty="0" smtClean="0">
                <a:solidFill>
                  <a:srgbClr val="FF0000"/>
                </a:solidFill>
              </a:rPr>
              <a:t>Е</a:t>
            </a:r>
            <a:r>
              <a:rPr lang="ru-RU" sz="4800" dirty="0" smtClean="0">
                <a:solidFill>
                  <a:srgbClr val="0070C0"/>
                </a:solidFill>
              </a:rPr>
              <a:t>Л-Т</a:t>
            </a:r>
            <a:r>
              <a:rPr lang="ru-RU" sz="4800" dirty="0" smtClean="0">
                <a:solidFill>
                  <a:srgbClr val="FF0000"/>
                </a:solidFill>
              </a:rPr>
              <a:t>О</a:t>
            </a:r>
            <a:r>
              <a:rPr lang="ru-RU" sz="4800" dirty="0" smtClean="0">
                <a:solidFill>
                  <a:srgbClr val="0070C0"/>
                </a:solidFill>
              </a:rPr>
              <a:t>Қ-С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Н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С</a:t>
            </a:r>
            <a:r>
              <a:rPr lang="ru-RU" sz="6000" dirty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-Ң</a:t>
            </a:r>
            <a:r>
              <a:rPr lang="ru-RU" sz="6000" dirty="0" smtClean="0">
                <a:solidFill>
                  <a:srgbClr val="FF0000"/>
                </a:solidFill>
              </a:rPr>
              <a:t>Ы</a:t>
            </a:r>
            <a:r>
              <a:rPr lang="ru-RU" sz="6000" dirty="0" smtClean="0">
                <a:solidFill>
                  <a:srgbClr val="0070C0"/>
                </a:solidFill>
              </a:rPr>
              <a:t>-Р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У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dirty="0" smtClean="0">
                <a:solidFill>
                  <a:srgbClr val="FF0000"/>
                </a:solidFill>
              </a:rPr>
              <a:t>Ө</a:t>
            </a:r>
            <a:r>
              <a:rPr lang="kk-KZ" sz="6000" dirty="0" smtClean="0">
                <a:solidFill>
                  <a:srgbClr val="0070C0"/>
                </a:solidFill>
              </a:rPr>
              <a:t>Р</a:t>
            </a:r>
            <a:r>
              <a:rPr lang="kk-KZ" sz="6000" dirty="0" smtClean="0">
                <a:solidFill>
                  <a:srgbClr val="002060"/>
                </a:solidFill>
              </a:rPr>
              <a:t>-</a:t>
            </a:r>
            <a:r>
              <a:rPr lang="kk-KZ" sz="6000" dirty="0" smtClean="0">
                <a:solidFill>
                  <a:srgbClr val="0070C0"/>
                </a:solidFill>
              </a:rPr>
              <a:t>М</a:t>
            </a:r>
            <a:r>
              <a:rPr lang="kk-KZ" sz="6000" dirty="0" smtClean="0">
                <a:solidFill>
                  <a:srgbClr val="FF0000"/>
                </a:solidFill>
              </a:rPr>
              <a:t>Е</a:t>
            </a:r>
            <a:r>
              <a:rPr lang="kk-KZ" sz="6000" dirty="0" smtClean="0">
                <a:solidFill>
                  <a:srgbClr val="0070C0"/>
                </a:solidFill>
              </a:rPr>
              <a:t>К</a:t>
            </a:r>
            <a:r>
              <a:rPr lang="kk-KZ" sz="6000" dirty="0" smtClean="0">
                <a:solidFill>
                  <a:srgbClr val="002060"/>
                </a:solidFill>
              </a:rPr>
              <a:t>-</a:t>
            </a:r>
            <a:r>
              <a:rPr lang="kk-KZ" sz="6000" dirty="0" smtClean="0">
                <a:solidFill>
                  <a:srgbClr val="0070C0"/>
                </a:solidFill>
              </a:rPr>
              <a:t>Ш</a:t>
            </a:r>
            <a:r>
              <a:rPr lang="kk-KZ" sz="6000" dirty="0" smtClean="0">
                <a:solidFill>
                  <a:srgbClr val="FF0000"/>
                </a:solidFill>
              </a:rPr>
              <a:t>І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0070C0"/>
                </a:solidFill>
              </a:rPr>
              <a:t>Қ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-Р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-К</a:t>
            </a:r>
            <a:r>
              <a:rPr lang="kk-KZ" sz="5400" dirty="0" smtClean="0">
                <a:solidFill>
                  <a:srgbClr val="FF0000"/>
                </a:solidFill>
              </a:rPr>
              <a:t>Ө</a:t>
            </a:r>
            <a:r>
              <a:rPr lang="kk-KZ" sz="5400" dirty="0" smtClean="0">
                <a:solidFill>
                  <a:srgbClr val="0070C0"/>
                </a:solidFill>
              </a:rPr>
              <a:t>-С</a:t>
            </a:r>
            <a:r>
              <a:rPr lang="kk-KZ" sz="5400" dirty="0" smtClean="0">
                <a:solidFill>
                  <a:srgbClr val="FF0000"/>
                </a:solidFill>
              </a:rPr>
              <a:t>Е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П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rgbClr val="0070C0"/>
                </a:solidFill>
              </a:rPr>
              <a:t>Р-П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rgbClr val="0070C0"/>
                </a:solidFill>
              </a:rPr>
              <a:t>Н-Д</a:t>
            </a:r>
            <a:r>
              <a:rPr lang="ru-RU" sz="3600" dirty="0" smtClean="0">
                <a:solidFill>
                  <a:srgbClr val="FF0000"/>
                </a:solidFill>
              </a:rPr>
              <a:t>И</a:t>
            </a:r>
            <a:r>
              <a:rPr lang="ru-RU" sz="3600" dirty="0" smtClean="0">
                <a:solidFill>
                  <a:srgbClr val="0070C0"/>
                </a:solidFill>
              </a:rPr>
              <a:t>-К</a:t>
            </a:r>
            <a:r>
              <a:rPr lang="ru-RU" sz="3600" dirty="0" smtClean="0">
                <a:solidFill>
                  <a:srgbClr val="FF0000"/>
                </a:solidFill>
              </a:rPr>
              <a:t>У</a:t>
            </a:r>
            <a:r>
              <a:rPr lang="ru-RU" sz="3600" dirty="0" smtClean="0">
                <a:solidFill>
                  <a:srgbClr val="0070C0"/>
                </a:solidFill>
              </a:rPr>
              <a:t>-Л</a:t>
            </a:r>
            <a:r>
              <a:rPr lang="ru-RU" sz="3600" dirty="0" smtClean="0">
                <a:solidFill>
                  <a:srgbClr val="FF0000"/>
                </a:solidFill>
              </a:rPr>
              <a:t>Я</a:t>
            </a:r>
            <a:r>
              <a:rPr lang="ru-RU" sz="3600" dirty="0" smtClean="0">
                <a:solidFill>
                  <a:srgbClr val="0070C0"/>
                </a:solidFill>
              </a:rPr>
              <a:t>Р</a:t>
            </a:r>
            <a:endParaRPr lang="ru-RU" sz="8800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</a:rPr>
              <a:t>П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>
                <a:solidFill>
                  <a:srgbClr val="0070C0"/>
                </a:solidFill>
              </a:rPr>
              <a:t>-Р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>
                <a:solidFill>
                  <a:srgbClr val="0070C0"/>
                </a:solidFill>
              </a:rPr>
              <a:t>Л</a:t>
            </a:r>
            <a:r>
              <a:rPr lang="ru-RU" sz="3200" dirty="0" smtClean="0">
                <a:solidFill>
                  <a:srgbClr val="FF0000"/>
                </a:solidFill>
              </a:rPr>
              <a:t>-</a:t>
            </a:r>
            <a:r>
              <a:rPr lang="ru-RU" sz="3200" dirty="0" smtClean="0">
                <a:solidFill>
                  <a:srgbClr val="0070C0"/>
                </a:solidFill>
              </a:rPr>
              <a:t>Л</a:t>
            </a:r>
            <a:r>
              <a:rPr lang="ru-RU" sz="3200" dirty="0" smtClean="0">
                <a:solidFill>
                  <a:srgbClr val="FF0000"/>
                </a:solidFill>
              </a:rPr>
              <a:t>Е</a:t>
            </a:r>
            <a:r>
              <a:rPr lang="ru-RU" sz="3200" dirty="0" smtClean="0">
                <a:solidFill>
                  <a:srgbClr val="0070C0"/>
                </a:solidFill>
              </a:rPr>
              <a:t>-Л</a:t>
            </a:r>
            <a:r>
              <a:rPr lang="ru-RU" sz="3200" dirty="0" smtClean="0">
                <a:solidFill>
                  <a:srgbClr val="FF0000"/>
                </a:solidFill>
              </a:rPr>
              <a:t>Е</a:t>
            </a:r>
            <a:r>
              <a:rPr lang="ru-RU" sz="3200" dirty="0" smtClean="0">
                <a:solidFill>
                  <a:srgbClr val="0070C0"/>
                </a:solidFill>
              </a:rPr>
              <a:t>-П</a:t>
            </a:r>
            <a:r>
              <a:rPr lang="ru-RU" sz="3200" dirty="0" smtClean="0">
                <a:solidFill>
                  <a:srgbClr val="FF0000"/>
                </a:solidFill>
              </a:rPr>
              <a:t>И</a:t>
            </a:r>
            <a:r>
              <a:rPr lang="ru-RU" sz="3200" dirty="0" smtClean="0">
                <a:solidFill>
                  <a:srgbClr val="0070C0"/>
                </a:solidFill>
              </a:rPr>
              <a:t>-П</a:t>
            </a:r>
            <a:r>
              <a:rPr lang="ru-RU" sz="3200" dirty="0" smtClean="0">
                <a:solidFill>
                  <a:srgbClr val="FF0000"/>
                </a:solidFill>
              </a:rPr>
              <a:t>Е</a:t>
            </a:r>
            <a:r>
              <a:rPr lang="ru-RU" sz="3200" dirty="0" smtClean="0">
                <a:solidFill>
                  <a:srgbClr val="0070C0"/>
                </a:solidFill>
              </a:rPr>
              <a:t>Д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dirty="0" smtClean="0">
                <a:solidFill>
                  <a:srgbClr val="0070C0"/>
                </a:solidFill>
              </a:rPr>
              <a:t>В</a:t>
            </a:r>
            <a:r>
              <a:rPr lang="kk-KZ" sz="4800" dirty="0" smtClean="0">
                <a:solidFill>
                  <a:srgbClr val="FF0000"/>
                </a:solidFill>
              </a:rPr>
              <a:t>Е</a:t>
            </a:r>
            <a:r>
              <a:rPr lang="kk-KZ" sz="4800" dirty="0" smtClean="0">
                <a:solidFill>
                  <a:srgbClr val="0070C0"/>
                </a:solidFill>
              </a:rPr>
              <a:t>Н-Т</a:t>
            </a:r>
            <a:r>
              <a:rPr lang="kk-KZ" sz="4800" dirty="0" smtClean="0">
                <a:solidFill>
                  <a:srgbClr val="FF0000"/>
                </a:solidFill>
              </a:rPr>
              <a:t>И</a:t>
            </a:r>
            <a:r>
              <a:rPr lang="kk-KZ" sz="4800" dirty="0" smtClean="0">
                <a:solidFill>
                  <a:srgbClr val="0070C0"/>
                </a:solidFill>
              </a:rPr>
              <a:t>-Л</a:t>
            </a:r>
            <a:r>
              <a:rPr lang="kk-KZ" sz="4800" dirty="0" smtClean="0">
                <a:solidFill>
                  <a:srgbClr val="FF0000"/>
                </a:solidFill>
              </a:rPr>
              <a:t>Я</a:t>
            </a:r>
            <a:r>
              <a:rPr lang="kk-KZ" sz="4800" dirty="0" smtClean="0">
                <a:solidFill>
                  <a:srgbClr val="0070C0"/>
                </a:solidFill>
              </a:rPr>
              <a:t>-Т</a:t>
            </a:r>
            <a:r>
              <a:rPr lang="kk-KZ" sz="4800" dirty="0" smtClean="0">
                <a:solidFill>
                  <a:srgbClr val="FF0000"/>
                </a:solidFill>
              </a:rPr>
              <a:t>О</a:t>
            </a:r>
            <a:r>
              <a:rPr lang="kk-KZ" sz="4800" dirty="0" smtClean="0">
                <a:solidFill>
                  <a:srgbClr val="0070C0"/>
                </a:solidFill>
              </a:rPr>
              <a:t>Р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Ж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Й</a:t>
            </a:r>
            <a:r>
              <a:rPr lang="ru-RU" sz="4800" dirty="0" smtClean="0"/>
              <a:t>-</a:t>
            </a:r>
            <a:r>
              <a:rPr lang="ru-RU" sz="4800" dirty="0" smtClean="0">
                <a:solidFill>
                  <a:srgbClr val="0070C0"/>
                </a:solidFill>
              </a:rPr>
              <a:t>Д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Р-М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Н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Т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-Л</a:t>
            </a:r>
            <a:r>
              <a:rPr lang="ru-RU" sz="6000" dirty="0" smtClean="0">
                <a:solidFill>
                  <a:srgbClr val="FF0000"/>
                </a:solidFill>
              </a:rPr>
              <a:t>Е</a:t>
            </a:r>
            <a:r>
              <a:rPr lang="ru-RU" sz="6000" dirty="0" smtClean="0">
                <a:solidFill>
                  <a:srgbClr val="0070C0"/>
                </a:solidFill>
              </a:rPr>
              <a:t>-ГР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М</a:t>
            </a:r>
            <a:endParaRPr lang="ru-RU" sz="720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Э</a:t>
            </a:r>
            <a:r>
              <a:rPr lang="ru-RU" sz="4400" dirty="0" smtClean="0">
                <a:solidFill>
                  <a:srgbClr val="0070C0"/>
                </a:solidFill>
              </a:rPr>
              <a:t>-В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-К</a:t>
            </a:r>
            <a:r>
              <a:rPr lang="ru-RU" sz="4400" dirty="0" smtClean="0">
                <a:solidFill>
                  <a:srgbClr val="FF0000"/>
                </a:solidFill>
              </a:rPr>
              <a:t>У</a:t>
            </a:r>
            <a:r>
              <a:rPr lang="ru-RU" sz="4400" dirty="0" smtClean="0">
                <a:solidFill>
                  <a:srgbClr val="0070C0"/>
                </a:solidFill>
              </a:rPr>
              <a:t>-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-Т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>
                <a:solidFill>
                  <a:srgbClr val="0070C0"/>
                </a:solidFill>
              </a:rPr>
              <a:t>Р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6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dirty="0" smtClean="0">
                <a:solidFill>
                  <a:srgbClr val="FF0000"/>
                </a:solidFill>
              </a:rPr>
              <a:t>А</a:t>
            </a:r>
            <a:r>
              <a:rPr lang="kk-KZ" sz="6000" dirty="0" smtClean="0">
                <a:solidFill>
                  <a:srgbClr val="0070C0"/>
                </a:solidFill>
              </a:rPr>
              <a:t>С</a:t>
            </a:r>
            <a:r>
              <a:rPr lang="kk-KZ" sz="6000" dirty="0" smtClean="0">
                <a:solidFill>
                  <a:srgbClr val="002060"/>
                </a:solidFill>
              </a:rPr>
              <a:t>-</a:t>
            </a:r>
            <a:r>
              <a:rPr lang="kk-KZ" sz="6000" dirty="0" smtClean="0">
                <a:solidFill>
                  <a:srgbClr val="0070C0"/>
                </a:solidFill>
              </a:rPr>
              <a:t>Қ</a:t>
            </a:r>
            <a:r>
              <a:rPr lang="kk-KZ" sz="6000" dirty="0" smtClean="0">
                <a:solidFill>
                  <a:srgbClr val="FF0000"/>
                </a:solidFill>
              </a:rPr>
              <a:t>А</a:t>
            </a:r>
            <a:r>
              <a:rPr lang="kk-KZ" sz="6000" dirty="0" smtClean="0">
                <a:solidFill>
                  <a:srgbClr val="002060"/>
                </a:solidFill>
              </a:rPr>
              <a:t>-</a:t>
            </a:r>
            <a:r>
              <a:rPr lang="kk-KZ" sz="6000" dirty="0" smtClean="0">
                <a:solidFill>
                  <a:srgbClr val="0070C0"/>
                </a:solidFill>
              </a:rPr>
              <a:t>Б</a:t>
            </a:r>
            <a:r>
              <a:rPr lang="kk-KZ" sz="6000" dirty="0" smtClean="0">
                <a:solidFill>
                  <a:srgbClr val="FF0000"/>
                </a:solidFill>
              </a:rPr>
              <a:t>А</a:t>
            </a:r>
            <a:r>
              <a:rPr lang="kk-KZ" sz="6000" dirty="0" smtClean="0">
                <a:solidFill>
                  <a:srgbClr val="0070C0"/>
                </a:solidFill>
              </a:rPr>
              <a:t>Қ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FF0000"/>
                </a:solidFill>
              </a:rPr>
              <a:t>И</a:t>
            </a:r>
            <a:r>
              <a:rPr lang="kk-KZ" sz="5400" dirty="0" smtClean="0">
                <a:solidFill>
                  <a:srgbClr val="0070C0"/>
                </a:solidFill>
              </a:rPr>
              <a:t>НС-Т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-ГР</a:t>
            </a:r>
            <a:r>
              <a:rPr lang="kk-KZ" sz="5400" dirty="0" smtClean="0">
                <a:solidFill>
                  <a:srgbClr val="FF0000"/>
                </a:solidFill>
              </a:rPr>
              <a:t>А</a:t>
            </a:r>
            <a:r>
              <a:rPr lang="kk-KZ" sz="5400" dirty="0" smtClean="0">
                <a:solidFill>
                  <a:srgbClr val="0070C0"/>
                </a:solidFill>
              </a:rPr>
              <a:t>М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Ж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rgbClr val="0070C0"/>
                </a:solidFill>
              </a:rPr>
              <a:t>-У</a:t>
            </a:r>
            <a:r>
              <a:rPr lang="ru-RU" sz="3600" dirty="0" smtClean="0">
                <a:solidFill>
                  <a:srgbClr val="FF0000"/>
                </a:solidFill>
              </a:rPr>
              <a:t>А</a:t>
            </a:r>
            <a:r>
              <a:rPr lang="ru-RU" sz="3600" dirty="0" smtClean="0">
                <a:solidFill>
                  <a:srgbClr val="0070C0"/>
                </a:solidFill>
              </a:rPr>
              <a:t>П-К</a:t>
            </a:r>
            <a:r>
              <a:rPr lang="ru-RU" sz="3600" dirty="0" smtClean="0">
                <a:solidFill>
                  <a:srgbClr val="FF0000"/>
                </a:solidFill>
              </a:rPr>
              <a:t>Е</a:t>
            </a:r>
            <a:r>
              <a:rPr lang="ru-RU" sz="3600" dirty="0" smtClean="0">
                <a:solidFill>
                  <a:srgbClr val="0070C0"/>
                </a:solidFill>
              </a:rPr>
              <a:t>Р-Ш</a:t>
            </a:r>
            <a:r>
              <a:rPr lang="ru-RU" sz="3600" dirty="0" smtClean="0">
                <a:solidFill>
                  <a:srgbClr val="FF0000"/>
                </a:solidFill>
              </a:rPr>
              <a:t>І</a:t>
            </a:r>
            <a:r>
              <a:rPr lang="ru-RU" sz="3600" dirty="0" smtClean="0">
                <a:solidFill>
                  <a:srgbClr val="0070C0"/>
                </a:solidFill>
              </a:rPr>
              <a:t>-Л</a:t>
            </a:r>
            <a:r>
              <a:rPr lang="ru-RU" sz="3600" dirty="0" smtClean="0">
                <a:solidFill>
                  <a:srgbClr val="FF0000"/>
                </a:solidFill>
              </a:rPr>
              <a:t>І</a:t>
            </a:r>
            <a:r>
              <a:rPr lang="ru-RU" sz="3600" dirty="0" smtClean="0">
                <a:solidFill>
                  <a:srgbClr val="0070C0"/>
                </a:solidFill>
              </a:rPr>
              <a:t>К</a:t>
            </a:r>
            <a:endParaRPr lang="ru-RU" sz="80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0070C0"/>
                </a:solidFill>
              </a:rPr>
              <a:t> </a:t>
            </a:r>
            <a:r>
              <a:rPr lang="ru-RU" sz="4800" dirty="0" smtClean="0">
                <a:solidFill>
                  <a:srgbClr val="0070C0"/>
                </a:solidFill>
              </a:rPr>
              <a:t>Қ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-С</a:t>
            </a:r>
            <a:r>
              <a:rPr lang="ru-RU" sz="4800" dirty="0" smtClean="0">
                <a:solidFill>
                  <a:srgbClr val="FF0000"/>
                </a:solidFill>
              </a:rPr>
              <a:t>Ы</a:t>
            </a:r>
            <a:r>
              <a:rPr lang="ru-RU" sz="4800" dirty="0" smtClean="0">
                <a:solidFill>
                  <a:srgbClr val="0070C0"/>
                </a:solidFill>
              </a:rPr>
              <a:t>М-Х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Н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36368" y="116632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-Р</a:t>
            </a:r>
            <a:r>
              <a:rPr lang="ru-RU" sz="6600" dirty="0" smtClean="0">
                <a:solidFill>
                  <a:srgbClr val="FF0000"/>
                </a:solidFill>
              </a:rPr>
              <a:t>Ы</a:t>
            </a:r>
            <a:r>
              <a:rPr lang="ru-RU" sz="6600" dirty="0" smtClean="0">
                <a:solidFill>
                  <a:srgbClr val="0070C0"/>
                </a:solidFill>
              </a:rPr>
              <a:t>С-Т</a:t>
            </a:r>
            <a:r>
              <a:rPr lang="ru-RU" sz="6600" dirty="0" smtClean="0">
                <a:solidFill>
                  <a:srgbClr val="FF0000"/>
                </a:solidFill>
              </a:rPr>
              <a:t>А</a:t>
            </a:r>
            <a:r>
              <a:rPr lang="ru-RU" sz="6600" dirty="0" smtClean="0">
                <a:solidFill>
                  <a:srgbClr val="0070C0"/>
                </a:solidFill>
              </a:rPr>
              <a:t>Н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7984" y="3429000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П</a:t>
            </a:r>
            <a:r>
              <a:rPr lang="ru-RU" sz="4400" dirty="0" smtClean="0">
                <a:solidFill>
                  <a:srgbClr val="FF0000"/>
                </a:solidFill>
              </a:rPr>
              <a:t>О</a:t>
            </a:r>
            <a:r>
              <a:rPr lang="ru-RU" sz="4400" dirty="0" smtClean="0">
                <a:solidFill>
                  <a:srgbClr val="0070C0"/>
                </a:solidFill>
              </a:rPr>
              <a:t>Р-Т</a:t>
            </a:r>
            <a:r>
              <a:rPr lang="ru-RU" sz="4400" dirty="0" smtClean="0">
                <a:solidFill>
                  <a:srgbClr val="FF0000"/>
                </a:solidFill>
              </a:rPr>
              <a:t>У</a:t>
            </a:r>
            <a:r>
              <a:rPr lang="ru-RU" sz="4400" dirty="0" smtClean="0">
                <a:solidFill>
                  <a:srgbClr val="0070C0"/>
                </a:solidFill>
              </a:rPr>
              <a:t>-Г</a:t>
            </a:r>
            <a:r>
              <a:rPr lang="ru-RU" sz="4400" dirty="0" smtClean="0">
                <a:solidFill>
                  <a:srgbClr val="FF0000"/>
                </a:solidFill>
              </a:rPr>
              <a:t>А</a:t>
            </a:r>
            <a:r>
              <a:rPr lang="ru-RU" sz="4400" dirty="0" smtClean="0">
                <a:solidFill>
                  <a:srgbClr val="0070C0"/>
                </a:solidFill>
              </a:rPr>
              <a:t>-Л</a:t>
            </a:r>
            <a:r>
              <a:rPr lang="ru-RU" sz="4400" dirty="0" smtClean="0">
                <a:solidFill>
                  <a:srgbClr val="FF0000"/>
                </a:solidFill>
              </a:rPr>
              <a:t>И</a:t>
            </a:r>
            <a:r>
              <a:rPr lang="ru-RU" sz="4400" dirty="0" smtClean="0">
                <a:solidFill>
                  <a:srgbClr val="0070C0"/>
                </a:solidFill>
              </a:rPr>
              <a:t>-</a:t>
            </a:r>
            <a:r>
              <a:rPr lang="ru-RU" sz="4400" dirty="0" smtClean="0">
                <a:solidFill>
                  <a:srgbClr val="FF0000"/>
                </a:solidFill>
              </a:rPr>
              <a:t>Я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5085184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А</a:t>
            </a:r>
            <a:r>
              <a:rPr lang="ru-RU" sz="4800" dirty="0" smtClean="0">
                <a:solidFill>
                  <a:srgbClr val="0070C0"/>
                </a:solidFill>
              </a:rPr>
              <a:t>Р-Г</a:t>
            </a:r>
            <a:r>
              <a:rPr lang="ru-RU" sz="4800" dirty="0" smtClean="0">
                <a:solidFill>
                  <a:srgbClr val="FF0000"/>
                </a:solidFill>
              </a:rPr>
              <a:t>Е</a:t>
            </a:r>
            <a:r>
              <a:rPr lang="ru-RU" sz="4800" dirty="0" smtClean="0">
                <a:solidFill>
                  <a:srgbClr val="0070C0"/>
                </a:solidFill>
              </a:rPr>
              <a:t>Н-Т</a:t>
            </a:r>
            <a:r>
              <a:rPr lang="ru-RU" sz="4800" dirty="0" smtClean="0">
                <a:solidFill>
                  <a:srgbClr val="FF0000"/>
                </a:solidFill>
              </a:rPr>
              <a:t>И</a:t>
            </a:r>
            <a:r>
              <a:rPr lang="ru-RU" sz="4800" dirty="0" smtClean="0">
                <a:solidFill>
                  <a:srgbClr val="0070C0"/>
                </a:solidFill>
              </a:rPr>
              <a:t>-Н</a:t>
            </a:r>
            <a:r>
              <a:rPr lang="ru-RU" sz="4800" dirty="0" smtClean="0">
                <a:solidFill>
                  <a:srgbClr val="FF0000"/>
                </a:solidFill>
              </a:rPr>
              <a:t>А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1772816"/>
            <a:ext cx="4176464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</a:rPr>
              <a:t>Қ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-Һ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 smtClean="0">
                <a:solidFill>
                  <a:srgbClr val="0070C0"/>
                </a:solidFill>
              </a:rPr>
              <a:t>Р-М</a:t>
            </a:r>
            <a:r>
              <a:rPr lang="ru-RU" sz="5400" dirty="0" smtClean="0">
                <a:solidFill>
                  <a:srgbClr val="FF0000"/>
                </a:solidFill>
              </a:rPr>
              <a:t>А</a:t>
            </a:r>
            <a:r>
              <a:rPr lang="ru-RU" sz="5400" dirty="0">
                <a:solidFill>
                  <a:srgbClr val="0070C0"/>
                </a:solidFill>
              </a:rPr>
              <a:t>Н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7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84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34</cp:revision>
  <cp:lastPrinted>2022-01-28T06:51:02Z</cp:lastPrinted>
  <dcterms:created xsi:type="dcterms:W3CDTF">2021-11-20T10:50:55Z</dcterms:created>
  <dcterms:modified xsi:type="dcterms:W3CDTF">2022-01-28T06:51:13Z</dcterms:modified>
</cp:coreProperties>
</file>