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56" r:id="rId4"/>
    <p:sldId id="260" r:id="rId5"/>
    <p:sldId id="280" r:id="rId6"/>
    <p:sldId id="281" r:id="rId7"/>
    <p:sldId id="273" r:id="rId8"/>
    <p:sldId id="274" r:id="rId9"/>
    <p:sldId id="287" r:id="rId10"/>
    <p:sldId id="286" r:id="rId11"/>
    <p:sldId id="271" r:id="rId12"/>
    <p:sldId id="272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Arim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алмасудың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Этикет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ұғымдармен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таныссың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этикет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поштада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форум мен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чаттарда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ұстанатын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сыпайылық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пайдаланудың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</p:txBody>
      </p:sp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1371600" y="2476500"/>
            <a:ext cx="13982700" cy="457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«Желідегі этикет 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тақырыбына шағын эссе.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173045" y="2019300"/>
            <a:ext cx="10114955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Желіде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жасағанда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ережелерді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ұстанасың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Этикет,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желілілік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этикет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ұғымдарын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қалай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түсінесің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Авторлық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құқық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плагиат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не?</a:t>
            </a:r>
          </a:p>
          <a:p>
            <a:pPr>
              <a:buNone/>
            </a:pPr>
            <a:endParaRPr lang="ru-KZ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63642" y="155859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46967" y="3784134"/>
            <a:ext cx="11734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Желілік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этикет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6967" y="2581390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5041" y="5776021"/>
            <a:ext cx="1076347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--Желідегі қарым-қатынас мәдениетін түсіндіреді;                                     - Желілік этикет ережелерін атайды;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1" y="172930"/>
            <a:ext cx="17817335" cy="975678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756055" y="335379"/>
            <a:ext cx="15621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  <a:p>
            <a:r>
              <a:rPr lang="kk-KZ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 қарым-қатынас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1624D-EC5E-688F-C167-C7C4D749E08E}"/>
              </a:ext>
            </a:extLst>
          </p:cNvPr>
          <p:cNvSpPr txBox="1"/>
          <p:nvPr/>
        </p:nvSpPr>
        <p:spPr>
          <a:xfrm>
            <a:off x="756055" y="2154951"/>
            <a:ext cx="732114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dirty="0"/>
          </a:p>
          <a:p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жасаудың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</a:t>
            </a:r>
            <a:r>
              <a:rPr lang="kk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бар.</a:t>
            </a:r>
            <a:r>
              <a:rPr lang="ru-KZ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4906E6-B88A-6C24-4261-C2965D64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555" y="2453492"/>
            <a:ext cx="9112028" cy="6515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083-2B7E-A415-27BA-764C4063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3748ED-D0EF-2685-7191-5A79E1BC9511}"/>
              </a:ext>
            </a:extLst>
          </p:cNvPr>
          <p:cNvGrpSpPr/>
          <p:nvPr/>
        </p:nvGrpSpPr>
        <p:grpSpPr>
          <a:xfrm>
            <a:off x="326327" y="33697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71D01-DD95-0FA1-B848-94D5293817F7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6AB956-2846-E4FE-1C21-0D6C50D30213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41CC19-0198-F0E4-EA7C-4C6831B0222A}"/>
              </a:ext>
            </a:extLst>
          </p:cNvPr>
          <p:cNvSpPr txBox="1"/>
          <p:nvPr/>
        </p:nvSpPr>
        <p:spPr>
          <a:xfrm>
            <a:off x="814555" y="1181100"/>
            <a:ext cx="165354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endParaRPr lang="kk-KZ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 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пайдаланушыға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байланысуға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алмасуға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Флейм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әңгімеге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жазғандарының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мән-мағынасына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қарамай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смайлдар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жіберу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Флуд –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Смайлдар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Смайлдар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эмоцияларын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endParaRPr lang="ru-KZ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41EE-E4FC-9BB7-753E-E4E94C5C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330FFF-4540-2A9E-CBE1-FDD2DE09D3BA}"/>
              </a:ext>
            </a:extLst>
          </p:cNvPr>
          <p:cNvGrpSpPr/>
          <p:nvPr/>
        </p:nvGrpSpPr>
        <p:grpSpPr>
          <a:xfrm>
            <a:off x="228600" y="358362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B1E09A-C57D-09BE-E989-CC0FA596F0C8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55DB8D-F065-F2BB-CE29-EFB894F01AE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699E7-1F4B-31A7-E98C-2E9C8C0F66C7}"/>
              </a:ext>
            </a:extLst>
          </p:cNvPr>
          <p:cNvSpPr txBox="1"/>
          <p:nvPr/>
        </p:nvSpPr>
        <p:spPr>
          <a:xfrm>
            <a:off x="559576" y="358362"/>
            <a:ext cx="16940356" cy="926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этикет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адаммен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сөйлесіп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отырғаныңды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ұмытпа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өмірдегідей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Киберкеңістікте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жатқаныңды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Өзгелердің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жасағанда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бетбейнеңді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басқалардан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қолыңды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аяма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7.Желіде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ешкіммен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ұрсыспа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дөрекілік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көрсетпе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сұқпа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Жеке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жазбалар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пиғылда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пайдаланба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Желідегілерді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құрметте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әдеп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нормасын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</a:t>
            </a:r>
            <a:r>
              <a:rPr lang="ru-KZ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9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3808542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762000" y="647700"/>
            <a:ext cx="1331865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жұмыс:</a:t>
            </a:r>
          </a:p>
          <a:p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4638570" y="6644671"/>
            <a:ext cx="34126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>
                <a:solidFill>
                  <a:srgbClr val="FF0000"/>
                </a:solidFill>
              </a:rPr>
              <a:t>Дескриптор: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желі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этикетін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біледі</a:t>
            </a:r>
            <a:r>
              <a:rPr lang="kk-KZ" sz="2400" dirty="0">
                <a:solidFill>
                  <a:srgbClr val="FF0000"/>
                </a:solidFill>
              </a:rPr>
              <a:t>   </a:t>
            </a:r>
          </a:p>
          <a:p>
            <a:r>
              <a:rPr lang="ru-KZ" sz="2400" dirty="0">
                <a:solidFill>
                  <a:srgbClr val="FF0000"/>
                </a:solidFill>
              </a:rPr>
              <a:t>1 балл;</a:t>
            </a:r>
          </a:p>
          <a:p>
            <a:r>
              <a:rPr lang="ru-KZ" sz="2400" dirty="0">
                <a:solidFill>
                  <a:srgbClr val="FF0000"/>
                </a:solidFill>
              </a:rPr>
              <a:t>-</a:t>
            </a:r>
            <a:r>
              <a:rPr lang="ru-KZ" sz="2400" dirty="0" err="1">
                <a:solidFill>
                  <a:srgbClr val="FF0000"/>
                </a:solidFill>
              </a:rPr>
              <a:t>ереже</a:t>
            </a:r>
            <a:r>
              <a:rPr lang="ru-KZ" sz="2400" dirty="0">
                <a:solidFill>
                  <a:srgbClr val="FF0000"/>
                </a:solidFill>
              </a:rPr>
              <a:t> </a:t>
            </a:r>
            <a:r>
              <a:rPr lang="ru-KZ" sz="2400" dirty="0" err="1">
                <a:solidFill>
                  <a:srgbClr val="FF0000"/>
                </a:solidFill>
              </a:rPr>
              <a:t>ұсынады</a:t>
            </a:r>
            <a:r>
              <a:rPr lang="ru-KZ" sz="2400" dirty="0">
                <a:solidFill>
                  <a:srgbClr val="FF0000"/>
                </a:solidFill>
              </a:rPr>
              <a:t> 1 балл;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5CED454-8675-FB84-8A58-BC5E48D39D66}"/>
              </a:ext>
            </a:extLst>
          </p:cNvPr>
          <p:cNvSpPr/>
          <p:nvPr/>
        </p:nvSpPr>
        <p:spPr>
          <a:xfrm>
            <a:off x="15163800" y="952500"/>
            <a:ext cx="2362200" cy="1905000"/>
          </a:xfrm>
          <a:custGeom>
            <a:avLst/>
            <a:gdLst/>
            <a:ahLst/>
            <a:cxnLst/>
            <a:rect l="l" t="t" r="r" b="b"/>
            <a:pathLst>
              <a:path w="2522911" h="2343153">
                <a:moveTo>
                  <a:pt x="0" y="0"/>
                </a:moveTo>
                <a:lnTo>
                  <a:pt x="2522910" y="0"/>
                </a:lnTo>
                <a:lnTo>
                  <a:pt x="2522910" y="2343153"/>
                </a:lnTo>
                <a:lnTo>
                  <a:pt x="0" y="234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286276-88F9-BF51-F9E7-F67AAC92B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76500"/>
            <a:ext cx="12215096" cy="6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3790458" y="4229100"/>
            <a:ext cx="32962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   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Әрекеттің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этикалық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нормаға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Әрекеттің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 балл; 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054EBD-C2DE-C875-B511-F1B1B3FF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12478717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MSO\BEA26559.tmp">
            <a:extLst>
              <a:ext uri="{FF2B5EF4-FFF2-40B4-BE49-F238E27FC236}">
                <a16:creationId xmlns:a16="http://schemas.microsoft.com/office/drawing/2014/main" id="{1B3A96DC-E42E-E9A4-A72F-90D4DF919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8402300" cy="1040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425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Arimo</vt:lpstr>
      <vt:lpstr>Arimo Bold</vt:lpstr>
      <vt:lpstr>Times New Roman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9</cp:revision>
  <dcterms:created xsi:type="dcterms:W3CDTF">2006-08-16T00:00:00Z</dcterms:created>
  <dcterms:modified xsi:type="dcterms:W3CDTF">2025-09-21T08:37:19Z</dcterms:modified>
  <dc:identifier>DAGzUa2tGjA</dc:identifier>
</cp:coreProperties>
</file>