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56" r:id="rId4"/>
    <p:sldId id="260" r:id="rId5"/>
    <p:sldId id="280" r:id="rId6"/>
    <p:sldId id="281" r:id="rId7"/>
    <p:sldId id="282" r:id="rId8"/>
    <p:sldId id="283" r:id="rId9"/>
    <p:sldId id="284" r:id="rId10"/>
    <p:sldId id="273" r:id="rId11"/>
    <p:sldId id="274" r:id="rId12"/>
    <p:sldId id="261" r:id="rId13"/>
    <p:sldId id="276" r:id="rId14"/>
    <p:sldId id="285" r:id="rId15"/>
    <p:sldId id="286" r:id="rId16"/>
    <p:sldId id="267" r:id="rId17"/>
    <p:sldId id="271" r:id="rId18"/>
    <p:sldId id="272" r:id="rId19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Arimo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view.genially.com/67c099e302670e34c82f3955/interactive-content-suretten-kompyuter-rylylaryn-ta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EA22F7-A9D0-47C7-B869-CB14FA214DEC}"/>
              </a:ext>
            </a:extLst>
          </p:cNvPr>
          <p:cNvGrpSpPr/>
          <p:nvPr/>
        </p:nvGrpSpPr>
        <p:grpSpPr>
          <a:xfrm>
            <a:off x="517059" y="244642"/>
            <a:ext cx="13808542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7BA1F-BE7D-3610-8DF4-29EFB4080AB4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2EAC83-A4F3-39BF-F0DF-085F3B0F3A7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E4D0C2-D91C-ECB2-C1FD-712F27F2B888}"/>
              </a:ext>
            </a:extLst>
          </p:cNvPr>
          <p:cNvSpPr txBox="1"/>
          <p:nvPr/>
        </p:nvSpPr>
        <p:spPr>
          <a:xfrm>
            <a:off x="762000" y="647700"/>
            <a:ext cx="13318657" cy="901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жұмыс: ЖИ қолдану</a:t>
            </a:r>
          </a:p>
          <a:p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Copilot  </a:t>
            </a:r>
            <a:r>
              <a:rPr lang="kk-KZ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 қолданады</a:t>
            </a:r>
            <a:endParaRPr lang="kk-KZ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топқа процессор сипаттамасы беріледі.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-Қай процессорды ойынға қолдану тиімді?</a:t>
            </a: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-Қай процессорды офис жұмысына қолдану ыңғайлы?</a:t>
            </a: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-Қайсысы графикалық жұмыстарға (монтаж, дизайн) тиімді?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1-топ:</a:t>
            </a: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 Core i3 – 2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ядро, 2.4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GHz, 3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кэш</a:t>
            </a: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 Core i5 – 4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ядро, 3.2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GHz, 6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кэш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2-топ:</a:t>
            </a: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 Ryzen 3 – 4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ядро, 3.6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GHz, 4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кэш</a:t>
            </a:r>
          </a:p>
          <a:p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 Core i7 – 8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ядро, 3.8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GHz, 8 </a:t>
            </a: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кэш).</a:t>
            </a:r>
          </a:p>
          <a:p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7AF2E-9CFB-E57F-F5A3-7A3D09CE1AE0}"/>
              </a:ext>
            </a:extLst>
          </p:cNvPr>
          <p:cNvSpPr txBox="1"/>
          <p:nvPr/>
        </p:nvSpPr>
        <p:spPr>
          <a:xfrm>
            <a:off x="14570542" y="4939366"/>
            <a:ext cx="34126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>
                <a:solidFill>
                  <a:srgbClr val="FF0000"/>
                </a:solidFill>
              </a:rPr>
              <a:t>Дескриптор: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 </a:t>
            </a:r>
            <a:r>
              <a:rPr lang="ru-KZ" sz="2400" dirty="0" err="1">
                <a:solidFill>
                  <a:srgbClr val="FF0000"/>
                </a:solidFill>
              </a:rPr>
              <a:t>процессордың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негізгі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ережелерін</a:t>
            </a:r>
            <a:r>
              <a:rPr lang="ru-KZ" sz="2400" dirty="0">
                <a:solidFill>
                  <a:srgbClr val="FF0000"/>
                </a:solidFill>
              </a:rPr>
              <a:t> (ядро саны, </a:t>
            </a:r>
            <a:r>
              <a:rPr lang="ru-KZ" sz="2400" dirty="0" err="1">
                <a:solidFill>
                  <a:srgbClr val="FF0000"/>
                </a:solidFill>
              </a:rPr>
              <a:t>жиілігі</a:t>
            </a:r>
            <a:r>
              <a:rPr lang="ru-KZ" sz="2400" dirty="0">
                <a:solidFill>
                  <a:srgbClr val="FF0000"/>
                </a:solidFill>
              </a:rPr>
              <a:t>, кеш жад) </a:t>
            </a:r>
            <a:r>
              <a:rPr lang="ru-KZ" sz="2400" dirty="0" err="1">
                <a:solidFill>
                  <a:srgbClr val="FF0000"/>
                </a:solidFill>
              </a:rPr>
              <a:t>атап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береді</a:t>
            </a:r>
            <a:r>
              <a:rPr lang="ru-KZ" sz="2400" dirty="0">
                <a:solidFill>
                  <a:srgbClr val="FF0000"/>
                </a:solidFill>
              </a:rPr>
              <a:t>.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 </a:t>
            </a:r>
            <a:r>
              <a:rPr lang="ru-KZ" sz="2400" dirty="0" err="1">
                <a:solidFill>
                  <a:srgbClr val="FF0000"/>
                </a:solidFill>
              </a:rPr>
              <a:t>ойынға</a:t>
            </a:r>
            <a:r>
              <a:rPr lang="ru-KZ" sz="2400" dirty="0">
                <a:solidFill>
                  <a:srgbClr val="FF0000"/>
                </a:solidFill>
              </a:rPr>
              <a:t>, офис </a:t>
            </a:r>
            <a:r>
              <a:rPr lang="ru-KZ" sz="2400" dirty="0" err="1">
                <a:solidFill>
                  <a:srgbClr val="FF0000"/>
                </a:solidFill>
              </a:rPr>
              <a:t>жұмысына</a:t>
            </a:r>
            <a:r>
              <a:rPr lang="ru-KZ" sz="2400" dirty="0">
                <a:solidFill>
                  <a:srgbClr val="FF0000"/>
                </a:solidFill>
              </a:rPr>
              <a:t>, </a:t>
            </a:r>
            <a:r>
              <a:rPr lang="ru-KZ" sz="2400" dirty="0" err="1">
                <a:solidFill>
                  <a:srgbClr val="FF0000"/>
                </a:solidFill>
              </a:rPr>
              <a:t>графикаға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қай</a:t>
            </a:r>
            <a:r>
              <a:rPr lang="ru-KZ" sz="2400" dirty="0">
                <a:solidFill>
                  <a:srgbClr val="FF0000"/>
                </a:solidFill>
              </a:rPr>
              <a:t> процессор </a:t>
            </a:r>
            <a:r>
              <a:rPr lang="ru-KZ" sz="2400" dirty="0" err="1">
                <a:solidFill>
                  <a:srgbClr val="FF0000"/>
                </a:solidFill>
              </a:rPr>
              <a:t>ыңғайлы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екенін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көрсетіледі</a:t>
            </a:r>
            <a:r>
              <a:rPr lang="ru-KZ" sz="2400" dirty="0">
                <a:solidFill>
                  <a:srgbClr val="FF0000"/>
                </a:solidFill>
              </a:rPr>
              <a:t>.</a:t>
            </a:r>
          </a:p>
          <a:p>
            <a:r>
              <a:rPr lang="ru-KZ" sz="2400" dirty="0">
                <a:solidFill>
                  <a:srgbClr val="FF0000"/>
                </a:solidFill>
              </a:rPr>
              <a:t>2 балл;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F5CED454-8675-FB84-8A58-BC5E48D39D66}"/>
              </a:ext>
            </a:extLst>
          </p:cNvPr>
          <p:cNvSpPr/>
          <p:nvPr/>
        </p:nvSpPr>
        <p:spPr>
          <a:xfrm>
            <a:off x="15163800" y="952500"/>
            <a:ext cx="2362200" cy="1905000"/>
          </a:xfrm>
          <a:custGeom>
            <a:avLst/>
            <a:gdLst/>
            <a:ahLst/>
            <a:cxnLst/>
            <a:rect l="l" t="t" r="r" b="b"/>
            <a:pathLst>
              <a:path w="2522911" h="2343153">
                <a:moveTo>
                  <a:pt x="0" y="0"/>
                </a:moveTo>
                <a:lnTo>
                  <a:pt x="2522910" y="0"/>
                </a:lnTo>
                <a:lnTo>
                  <a:pt x="2522910" y="2343153"/>
                </a:lnTo>
                <a:lnTo>
                  <a:pt x="0" y="234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2792-A1D8-22E9-F03E-E9D5512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E3F063-8C39-68A3-3B3F-F8C3DFB1A300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16644-118E-B285-6045-407DC74F5A39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623E77-4039-13AB-A8DE-CA977ED6BEA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DCB06-8C70-EFC6-2490-DE1BD7FE491A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82629-13C6-17E2-FEA6-049CB64E389F}"/>
              </a:ext>
            </a:extLst>
          </p:cNvPr>
          <p:cNvSpPr txBox="1"/>
          <p:nvPr/>
        </p:nvSpPr>
        <p:spPr>
          <a:xfrm>
            <a:off x="14682649" y="5524500"/>
            <a:ext cx="32962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анықтаманы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толықтырады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балл; 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1EC0013-5704-4548-044F-E82452B9E439}"/>
              </a:ext>
            </a:extLst>
          </p:cNvPr>
          <p:cNvSpPr/>
          <p:nvPr/>
        </p:nvSpPr>
        <p:spPr>
          <a:xfrm>
            <a:off x="15898331" y="328726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0416A-2C44-F020-68A9-EFDFB2A1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16" y="447542"/>
            <a:ext cx="13748084" cy="91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8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688BF-4559-1CF3-6DD7-A9D0EDB014E0}"/>
              </a:ext>
            </a:extLst>
          </p:cNvPr>
          <p:cNvSpPr txBox="1"/>
          <p:nvPr/>
        </p:nvSpPr>
        <p:spPr>
          <a:xfrm>
            <a:off x="13258800" y="5372100"/>
            <a:ext cx="461008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балл; 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-адам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миының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1балл;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қызметтерді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салыстырып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1балл;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FA4584-A6CD-3BD2-FC12-54CF162525B2}"/>
              </a:ext>
            </a:extLst>
          </p:cNvPr>
          <p:cNvSpPr/>
          <p:nvPr/>
        </p:nvSpPr>
        <p:spPr>
          <a:xfrm>
            <a:off x="15316200" y="495300"/>
            <a:ext cx="2717120" cy="3494688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862468-AB3F-DF18-A831-5EE84984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5" y="1439342"/>
            <a:ext cx="12470720" cy="74083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E35A1-4979-DFC0-95F3-E72E6313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D0CCE-BB13-DCF6-1FC5-8DF7FA59D0AD}"/>
              </a:ext>
            </a:extLst>
          </p:cNvPr>
          <p:cNvSpPr txBox="1"/>
          <p:nvPr/>
        </p:nvSpPr>
        <p:spPr>
          <a:xfrm>
            <a:off x="228600" y="8115300"/>
            <a:ext cx="1836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құрылғыны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атайды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-</a:t>
            </a:r>
            <a:r>
              <a:rPr lang="ru-RU" sz="3200" dirty="0" err="1">
                <a:solidFill>
                  <a:srgbClr val="FF0000"/>
                </a:solidFill>
              </a:rPr>
              <a:t>процессордың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қызметін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атайды</a:t>
            </a:r>
            <a:r>
              <a:rPr lang="ru-RU" sz="3200" dirty="0">
                <a:solidFill>
                  <a:srgbClr val="FF0000"/>
                </a:solidFill>
              </a:rPr>
              <a:t> 1балл; 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AACFBEBC-C67D-B2E0-DA90-533161C2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89428" y="342900"/>
            <a:ext cx="2283038" cy="25797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EBF71-3FCD-C4FF-B88B-14AFE7249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1670852"/>
            <a:ext cx="15365927" cy="58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0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5E57F-269B-FD1B-82B7-9569CCB38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521346-0B12-1A42-1A19-BF8541D202ED}"/>
              </a:ext>
            </a:extLst>
          </p:cNvPr>
          <p:cNvSpPr txBox="1"/>
          <p:nvPr/>
        </p:nvSpPr>
        <p:spPr>
          <a:xfrm>
            <a:off x="10213315" y="7608265"/>
            <a:ext cx="6705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терминдер</a:t>
            </a:r>
            <a:r>
              <a:rPr lang="ru-RU" sz="3200" dirty="0">
                <a:solidFill>
                  <a:srgbClr val="FF0000"/>
                </a:solidFill>
              </a:rPr>
              <a:t> мен </a:t>
            </a:r>
            <a:r>
              <a:rPr lang="ru-RU" sz="3200" dirty="0" err="1">
                <a:solidFill>
                  <a:srgbClr val="FF0000"/>
                </a:solidFill>
              </a:rPr>
              <a:t>сипаттамаларды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салыстырады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547C13E5-C152-469C-F7CE-7BADF3EB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89428" y="342900"/>
            <a:ext cx="2283038" cy="2579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361093-20A6-9E16-9384-2A7F67509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3" r="8967"/>
          <a:stretch>
            <a:fillRect/>
          </a:stretch>
        </p:blipFill>
        <p:spPr bwMode="auto">
          <a:xfrm>
            <a:off x="648671" y="124190"/>
            <a:ext cx="8519392" cy="10038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15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7B325-78DB-73FC-A280-C4D075A9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3CA66-03B0-1E3C-6DD1-780F461F0763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43EA9-2DE0-B980-3FA0-F84572B39612}"/>
              </a:ext>
            </a:extLst>
          </p:cNvPr>
          <p:cNvSpPr txBox="1"/>
          <p:nvPr/>
        </p:nvSpPr>
        <p:spPr>
          <a:xfrm>
            <a:off x="429126" y="495300"/>
            <a:ext cx="160020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–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Процессор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өңдейді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тек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салады. </a:t>
            </a:r>
          </a:p>
          <a:p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командаларды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Процессорсыз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жиілікпен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өлшенеді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 саны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процессор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KZ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9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1E85D-0C2D-9EC8-A2EF-255CF6F9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434557-FE6A-EB6B-DF8E-5465725D31A6}"/>
              </a:ext>
            </a:extLst>
          </p:cNvPr>
          <p:cNvSpPr txBox="1"/>
          <p:nvPr/>
        </p:nvSpPr>
        <p:spPr>
          <a:xfrm>
            <a:off x="822158" y="8638282"/>
            <a:ext cx="1798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KZ" sz="3200" dirty="0">
                <a:solidFill>
                  <a:srgbClr val="FF0000"/>
                </a:solidFill>
              </a:rPr>
              <a:t>-</a:t>
            </a:r>
            <a:r>
              <a:rPr lang="ru-KZ" sz="3200" dirty="0" err="1">
                <a:solidFill>
                  <a:srgbClr val="FF0000"/>
                </a:solidFill>
              </a:rPr>
              <a:t>сұрақтарға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дұрыс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жауап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береді</a:t>
            </a:r>
            <a:r>
              <a:rPr lang="kk-KZ" sz="3200" dirty="0">
                <a:solidFill>
                  <a:srgbClr val="FF0000"/>
                </a:solidFill>
              </a:rPr>
              <a:t> 1 балл;</a:t>
            </a:r>
            <a:endParaRPr lang="ru-KZ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D7AFF-DE50-2A02-7573-214AF32A0575}"/>
              </a:ext>
            </a:extLst>
          </p:cNvPr>
          <p:cNvSpPr txBox="1"/>
          <p:nvPr/>
        </p:nvSpPr>
        <p:spPr>
          <a:xfrm>
            <a:off x="1371600" y="571500"/>
            <a:ext cx="123444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chemeClr val="bg1"/>
                </a:solidFill>
              </a:rPr>
              <a:t>6.Сұрақтарға жауап бер</a:t>
            </a:r>
            <a:endParaRPr lang="ru-KZ" sz="5400" dirty="0">
              <a:solidFill>
                <a:schemeClr val="bg1"/>
              </a:solidFill>
            </a:endParaRPr>
          </a:p>
          <a:p>
            <a:endParaRPr lang="kk-KZ" sz="3600" b="1" i="1" u="sng" dirty="0">
              <a:solidFill>
                <a:schemeClr val="bg1"/>
              </a:solidFill>
            </a:endParaRPr>
          </a:p>
          <a:p>
            <a:endParaRPr lang="kk-KZ" u="sng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https://view.genially.com/67c099e302670e34c82f3955/interactive-content-suretten-kompyuter-rylylaryn-tap</a:t>
            </a:r>
            <a:endParaRPr lang="kk-KZ" sz="2800" dirty="0">
              <a:solidFill>
                <a:schemeClr val="bg1"/>
              </a:solidFill>
            </a:endParaRPr>
          </a:p>
          <a:p>
            <a:endParaRPr lang="ru-KZ" sz="2800" dirty="0">
              <a:solidFill>
                <a:schemeClr val="bg1"/>
              </a:solidFill>
            </a:endParaRPr>
          </a:p>
          <a:p>
            <a:endParaRPr lang="kk-KZ" sz="2800" u="sng" dirty="0">
              <a:solidFill>
                <a:schemeClr val="bg1"/>
              </a:solidFill>
            </a:endParaRPr>
          </a:p>
          <a:p>
            <a:endParaRPr lang="kk-KZ" u="sng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ru-KZ" dirty="0">
              <a:solidFill>
                <a:schemeClr val="bg1"/>
              </a:solidFill>
            </a:endParaRPr>
          </a:p>
          <a:p>
            <a:endParaRPr lang="ru-KZ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81DE94D-6396-1E99-4F5A-D5866FF3ACDE}"/>
              </a:ext>
            </a:extLst>
          </p:cNvPr>
          <p:cNvSpPr/>
          <p:nvPr/>
        </p:nvSpPr>
        <p:spPr>
          <a:xfrm>
            <a:off x="13487400" y="571500"/>
            <a:ext cx="4076700" cy="3606595"/>
          </a:xfrm>
          <a:custGeom>
            <a:avLst/>
            <a:gdLst/>
            <a:ahLst/>
            <a:cxnLst/>
            <a:rect l="l" t="t" r="r" b="b"/>
            <a:pathLst>
              <a:path w="2783592" h="2058119">
                <a:moveTo>
                  <a:pt x="0" y="0"/>
                </a:moveTo>
                <a:lnTo>
                  <a:pt x="2783592" y="0"/>
                </a:lnTo>
                <a:lnTo>
                  <a:pt x="2783592" y="2058118"/>
                </a:lnTo>
                <a:lnTo>
                  <a:pt x="0" y="2058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B803E-CA12-6348-15F1-15B71DF6C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94268"/>
            <a:ext cx="11020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1371600" y="2476500"/>
            <a:ext cx="13982700" cy="443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«Файл көлемін азайту жолдары» тақырыбына шағын эссе.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173045" y="2019300"/>
            <a:ext cx="10114955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Ойлан: </a:t>
            </a:r>
          </a:p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 мен компьютер жұмысы арасында қандай ұқсастықтар бар? </a:t>
            </a:r>
          </a:p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 адамның қандай іс-әрекеттерін орындай алады?</a:t>
            </a: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3642" y="155859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46967" y="3495148"/>
            <a:ext cx="11734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Процессор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және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оның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сипаттамасы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6967" y="2581390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5041" y="5776021"/>
            <a:ext cx="1076347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-Процессордың негізгі сипаттамаларын (тактілік жиілік, ядро саны, </a:t>
            </a:r>
            <a:r>
              <a:rPr lang="kk-KZ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разрядтылығы</a:t>
            </a: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кэш жад) сипаттайды;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31" y="172930"/>
            <a:ext cx="17817335" cy="975678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-152400" y="597127"/>
            <a:ext cx="952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14F34-582B-5A69-8134-6F832ABC946B}"/>
              </a:ext>
            </a:extLst>
          </p:cNvPr>
          <p:cNvSpPr txBox="1"/>
          <p:nvPr/>
        </p:nvSpPr>
        <p:spPr>
          <a:xfrm>
            <a:off x="9760331" y="846038"/>
            <a:ext cx="82762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ағзадағы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органның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компьютерге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   Компьютер –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бар,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өңдеуге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DDF6EB-A596-0173-7351-89502D74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5327850"/>
            <a:ext cx="6057899" cy="4113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E1624D-EC5E-688F-C167-C7C4D749E08E}"/>
              </a:ext>
            </a:extLst>
          </p:cNvPr>
          <p:cNvSpPr txBox="1"/>
          <p:nvPr/>
        </p:nvSpPr>
        <p:spPr>
          <a:xfrm>
            <a:off x="756055" y="2129004"/>
            <a:ext cx="844344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/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компьютермен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салыстырады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Дегенмен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жетілдіріп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ауыстырып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отырғанмен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миымен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салыстыруға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миының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бөлшекпен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жүйелерімен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салыстыр-ғанда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анағұрлым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компьютерлердегі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жад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Гбайтты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қатқыл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Тб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миының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Пбайтқа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(≈2500 Тб)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жадынан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6083-2B7E-A415-27BA-764C4063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3748ED-D0EF-2685-7191-5A79E1BC9511}"/>
              </a:ext>
            </a:extLst>
          </p:cNvPr>
          <p:cNvGrpSpPr/>
          <p:nvPr/>
        </p:nvGrpSpPr>
        <p:grpSpPr>
          <a:xfrm>
            <a:off x="326327" y="324273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71D01-DD95-0FA1-B848-94D5293817F7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6AB956-2846-E4FE-1C21-0D6C50D30213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41CC19-0198-F0E4-EA7C-4C6831B0222A}"/>
              </a:ext>
            </a:extLst>
          </p:cNvPr>
          <p:cNvSpPr txBox="1"/>
          <p:nvPr/>
        </p:nvSpPr>
        <p:spPr>
          <a:xfrm>
            <a:off x="609600" y="647700"/>
            <a:ext cx="16535400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–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программаға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микросхемасы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есептеулер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процессорға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фирмалары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Intel-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дің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екіядролық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процессоры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2 Duo, 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AMD-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Dual-Core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жоғарылаған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корпусқа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шешіледі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процессорларды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көпядролы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процессорлар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нарығында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фирмасының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процессорлары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басымдыққа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Процессорлар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разрядтылығы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тактілік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кэшжадының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көлемімен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F7BEAC-109C-9B45-75B2-E0135E8A6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7097">
            <a:off x="13474158" y="488919"/>
            <a:ext cx="4252260" cy="31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41EE-E4FC-9BB7-753E-E4E94C5C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330FFF-4540-2A9E-CBE1-FDD2DE09D3BA}"/>
              </a:ext>
            </a:extLst>
          </p:cNvPr>
          <p:cNvGrpSpPr/>
          <p:nvPr/>
        </p:nvGrpSpPr>
        <p:grpSpPr>
          <a:xfrm>
            <a:off x="326327" y="324273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B1E09A-C57D-09BE-E989-CC0FA596F0C8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55DB8D-F065-F2BB-CE29-EFB894F01AE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699E7-1F4B-31A7-E98C-2E9C8C0F66C7}"/>
              </a:ext>
            </a:extLst>
          </p:cNvPr>
          <p:cNvSpPr txBox="1"/>
          <p:nvPr/>
        </p:nvSpPr>
        <p:spPr>
          <a:xfrm>
            <a:off x="609600" y="647700"/>
            <a:ext cx="1150620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разрядтылығы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тактте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биттер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санымен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кішісін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екілік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разряд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ЭЕМ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әлемінде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разряд бит (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 –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бөлік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Егер ЭЕМ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сегіз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8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32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Процессор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микросхемаларының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разрядтылығы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соншалықты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өңдейді</a:t>
            </a:r>
            <a:endParaRPr lang="ru-KZ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384967-85DB-6F13-00A3-0C715A01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0" y="1535901"/>
            <a:ext cx="5682217" cy="7571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1A235E-1C20-5152-D5A6-38648A6ABCA7}"/>
              </a:ext>
            </a:extLst>
          </p:cNvPr>
          <p:cNvSpPr txBox="1"/>
          <p:nvPr/>
        </p:nvSpPr>
        <p:spPr>
          <a:xfrm>
            <a:off x="5366783" y="4244846"/>
            <a:ext cx="1249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/>
              <a:t> </a:t>
            </a:r>
            <a:endParaRPr lang="ru-K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9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EF0CE-A47D-2375-7846-E05B4D03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6D099F-93FA-85BE-5490-F3E1E387C148}"/>
              </a:ext>
            </a:extLst>
          </p:cNvPr>
          <p:cNvGrpSpPr/>
          <p:nvPr/>
        </p:nvGrpSpPr>
        <p:grpSpPr>
          <a:xfrm>
            <a:off x="326399" y="32532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C1DF6A7-C426-1B7D-58E1-B592BA34E2AC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6547963-4EA2-D823-D72D-179EC97D2028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17ADCE-9748-6C62-9D70-E50DDC9E2618}"/>
              </a:ext>
            </a:extLst>
          </p:cNvPr>
          <p:cNvSpPr txBox="1"/>
          <p:nvPr/>
        </p:nvSpPr>
        <p:spPr>
          <a:xfrm>
            <a:off x="609600" y="647700"/>
            <a:ext cx="1150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0C026-FBFF-E51F-AC32-3A38F1B481D8}"/>
              </a:ext>
            </a:extLst>
          </p:cNvPr>
          <p:cNvSpPr txBox="1"/>
          <p:nvPr/>
        </p:nvSpPr>
        <p:spPr>
          <a:xfrm>
            <a:off x="7289836" y="1063198"/>
            <a:ext cx="10565279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/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frequency).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Разрядтылықтан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қызметтерінің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секундта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операциялардың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саны. Ол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мегагерцпен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мегагерцте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секундына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 такт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100 МГц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секундына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 такт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тактіде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процессор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сонша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F2D55C-44D4-F0FD-88B7-4F469F0A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5" y="1400546"/>
            <a:ext cx="6684764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1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DE546-1C2A-C075-E0AC-D143FAE5C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054B33-EBA9-955D-5AD6-5965266F5124}"/>
              </a:ext>
            </a:extLst>
          </p:cNvPr>
          <p:cNvGrpSpPr/>
          <p:nvPr/>
        </p:nvGrpSpPr>
        <p:grpSpPr>
          <a:xfrm>
            <a:off x="326399" y="32532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A1E7A27-5E7C-B1C2-7E40-740942FFF51C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7CB02FD-847C-5DD4-C9FE-8DE5375338E7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26D9B6-3E23-5105-B350-20CFCD460279}"/>
              </a:ext>
            </a:extLst>
          </p:cNvPr>
          <p:cNvSpPr txBox="1"/>
          <p:nvPr/>
        </p:nvSpPr>
        <p:spPr>
          <a:xfrm>
            <a:off x="609600" y="647700"/>
            <a:ext cx="1150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DA999-8F45-55C5-9B60-32D8730F6DBF}"/>
              </a:ext>
            </a:extLst>
          </p:cNvPr>
          <p:cNvSpPr txBox="1"/>
          <p:nvPr/>
        </p:nvSpPr>
        <p:spPr>
          <a:xfrm>
            <a:off x="6686875" y="1063198"/>
            <a:ext cx="10565279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/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кэш-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Процессор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өңдейтін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жадтан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еш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нәрсені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сақтамайды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өңделетін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</a:t>
            </a:r>
            <a:endParaRPr lang="ru-K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жеделдету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кэштеу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қолданылып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Кэш –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ұяшықтық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жад. Ол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буфердің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Егер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жадта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өңделсе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көшірмесі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кэш-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жадқа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Егер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керек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жатса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алысқа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жүгінбей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буферден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Процессорға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керек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регистрді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тексереді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керек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жердегі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кэш-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жадты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тексереді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Кэш-жад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жадты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тексереді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Егер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сұралған</a:t>
            </a:r>
            <a:endParaRPr lang="ru-K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қатқыл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HDD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дискіге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D79EB-1AD2-E393-1213-49D0CAA2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756364"/>
            <a:ext cx="5794074" cy="67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00785-53B2-F7A3-03D9-5A5DEADF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C43D7F-E972-2AD3-AFF6-4F81ED767C41}"/>
              </a:ext>
            </a:extLst>
          </p:cNvPr>
          <p:cNvGrpSpPr/>
          <p:nvPr/>
        </p:nvGrpSpPr>
        <p:grpSpPr>
          <a:xfrm>
            <a:off x="388072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212C46-4F9A-C370-A307-96DFDEB9586F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D95790A-2E3E-084C-381E-6A878DA154E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F00ECA-BEE8-29FA-690E-BF4952F7E9AF}"/>
              </a:ext>
            </a:extLst>
          </p:cNvPr>
          <p:cNvSpPr txBox="1"/>
          <p:nvPr/>
        </p:nvSpPr>
        <p:spPr>
          <a:xfrm>
            <a:off x="609600" y="647700"/>
            <a:ext cx="1150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F60D6-0135-AD03-2048-32169D13DF6D}"/>
              </a:ext>
            </a:extLst>
          </p:cNvPr>
          <p:cNvSpPr txBox="1"/>
          <p:nvPr/>
        </p:nvSpPr>
        <p:spPr>
          <a:xfrm>
            <a:off x="664539" y="1659523"/>
            <a:ext cx="902193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Көпядролы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жоғарылатады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ағынымен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көпядролы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endParaRPr lang="ru-K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тақшаға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біріктіріліп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байланыстырылады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Көпядролы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процессордың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ядро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Процессор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ядросы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құрылысының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4C7B37-1E8A-3180-0B00-00A7997C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179">
            <a:off x="11479589" y="1418678"/>
            <a:ext cx="4295816" cy="37546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E6C3F1-0D75-5718-AFDA-0BFA67EA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533" y="5471841"/>
            <a:ext cx="7991928" cy="39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923</Words>
  <Application>Microsoft Office PowerPoint</Application>
  <PresentationFormat>Произвольный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Arimo</vt:lpstr>
      <vt:lpstr>Arimo Bold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8</cp:revision>
  <dcterms:created xsi:type="dcterms:W3CDTF">2006-08-16T00:00:00Z</dcterms:created>
  <dcterms:modified xsi:type="dcterms:W3CDTF">2025-09-21T06:34:31Z</dcterms:modified>
  <dc:identifier>DAGzUa2tGjA</dc:identifier>
</cp:coreProperties>
</file>