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9" r:id="rId3"/>
    <p:sldId id="262" r:id="rId4"/>
    <p:sldId id="256" r:id="rId5"/>
    <p:sldId id="260" r:id="rId6"/>
    <p:sldId id="280" r:id="rId7"/>
    <p:sldId id="273" r:id="rId8"/>
    <p:sldId id="271" r:id="rId9"/>
    <p:sldId id="282" r:id="rId10"/>
    <p:sldId id="281" r:id="rId11"/>
    <p:sldId id="283" r:id="rId12"/>
    <p:sldId id="272" r:id="rId13"/>
  </p:sldIdLst>
  <p:sldSz cx="18288000" cy="10287000"/>
  <p:notesSz cx="6858000" cy="9144000"/>
  <p:embeddedFontLst>
    <p:embeddedFont>
      <p:font typeface="Arimo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menti.com/al9hm41qsqj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wordwall.net/resource/6072226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mover.uz/watch/MLppPmD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37" y="505941"/>
            <a:ext cx="17525526" cy="9275118"/>
            <a:chOff x="0" y="0"/>
            <a:chExt cx="4615776" cy="2442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5776" cy="2442829"/>
            </a:xfrm>
            <a:custGeom>
              <a:avLst/>
              <a:gdLst/>
              <a:ahLst/>
              <a:cxnLst/>
              <a:rect l="l" t="t" r="r" b="b"/>
              <a:pathLst>
                <a:path w="4615776" h="2442829">
                  <a:moveTo>
                    <a:pt x="0" y="0"/>
                  </a:moveTo>
                  <a:lnTo>
                    <a:pt x="4615776" y="0"/>
                  </a:lnTo>
                  <a:lnTo>
                    <a:pt x="4615776" y="2442829"/>
                  </a:lnTo>
                  <a:lnTo>
                    <a:pt x="0" y="244282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15776" cy="2490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3339" y="1028700"/>
            <a:ext cx="2365961" cy="2711703"/>
          </a:xfrm>
          <a:custGeom>
            <a:avLst/>
            <a:gdLst/>
            <a:ahLst/>
            <a:cxnLst/>
            <a:rect l="l" t="t" r="r" b="b"/>
            <a:pathLst>
              <a:path w="2365961" h="2711703">
                <a:moveTo>
                  <a:pt x="0" y="0"/>
                </a:moveTo>
                <a:lnTo>
                  <a:pt x="2365961" y="0"/>
                </a:lnTo>
                <a:lnTo>
                  <a:pt x="2365961" y="2711703"/>
                </a:lnTo>
                <a:lnTo>
                  <a:pt x="0" y="271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56462" y="933450"/>
            <a:ext cx="9375076" cy="88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Психологиялық</a:t>
            </a:r>
            <a:r>
              <a:rPr lang="en-US" sz="5199" b="1" dirty="0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ахуал</a:t>
            </a:r>
            <a:endParaRPr lang="en-US" sz="5199" b="1" dirty="0">
              <a:solidFill>
                <a:schemeClr val="bg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C8013-F7BC-1571-6027-35E3B96F779E}"/>
              </a:ext>
            </a:extLst>
          </p:cNvPr>
          <p:cNvSpPr txBox="1"/>
          <p:nvPr/>
        </p:nvSpPr>
        <p:spPr>
          <a:xfrm>
            <a:off x="1295400" y="2384551"/>
            <a:ext cx="1501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«Күн шуағы» </a:t>
            </a:r>
            <a:endParaRPr kumimoji="0" lang="ru-KZ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Қазір әрқайсымыз күннің шуағы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сияқты жақсы энергиямызды көршімізге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береміз. Қане, жанымыздағы досымызға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қарап, күлімсірейік».</a:t>
            </a:r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143D0-802D-8041-AA60-7D376E3E2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FA069D-E5C4-5CED-3B71-5DBF68E85B3C}"/>
              </a:ext>
            </a:extLst>
          </p:cNvPr>
          <p:cNvSpPr txBox="1"/>
          <p:nvPr/>
        </p:nvSpPr>
        <p:spPr>
          <a:xfrm>
            <a:off x="304800" y="1235771"/>
            <a:ext cx="14846968" cy="7235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Сұрақтарға жауап беріңдер: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«Архивтеу» деген не және оның маңызы неде?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2. Компьютерде файлдарды архивтеудің қажеттілігі неде?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3. Қандай архивтеу программаларын пайдаланды?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4. Желі арқылы үлкен көлемдегі ақпараттарды тасымалдауда уақыт пен қаражатты қалай үнемдеуге болады?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5.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WinRar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kk-KZ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программасының мүмкіндіктерін сипатта.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6. «Көптомдық архив» деген не?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7. Архиватор программасы көмегімен файлды қалай </a:t>
            </a:r>
            <a:r>
              <a:rPr kumimoji="0" lang="kk-KZ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құпиялайсың</a:t>
            </a:r>
            <a:r>
              <a:rPr kumimoji="0" lang="kk-KZ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30B81DCE-F683-5AE5-44B2-2881E7ECFF4F}"/>
              </a:ext>
            </a:extLst>
          </p:cNvPr>
          <p:cNvSpPr/>
          <p:nvPr/>
        </p:nvSpPr>
        <p:spPr>
          <a:xfrm>
            <a:off x="15151768" y="266700"/>
            <a:ext cx="2717120" cy="3494688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19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E06245-03DA-CC57-9022-65A4B23AB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2E3CF4-1DCC-C909-8E62-7630FC504B1C}"/>
              </a:ext>
            </a:extLst>
          </p:cNvPr>
          <p:cNvSpPr txBox="1"/>
          <p:nvPr/>
        </p:nvSpPr>
        <p:spPr>
          <a:xfrm>
            <a:off x="1905000" y="1257300"/>
            <a:ext cx="13982700" cy="577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Үй тапсырмасы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endParaRPr lang="kk-KZ" sz="6600" b="1" i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«Файл көлемін азайту жолдары» тақырыбына шағын эссе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F3540208-F34D-E6A2-93A5-ABCB9E38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1481" y="495300"/>
            <a:ext cx="2283038" cy="25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3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E264-642E-996D-BCC7-CE57CCAF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8994A-ADFC-BC28-F43D-DD4F6802B434}"/>
              </a:ext>
            </a:extLst>
          </p:cNvPr>
          <p:cNvSpPr txBox="1"/>
          <p:nvPr/>
        </p:nvSpPr>
        <p:spPr>
          <a:xfrm>
            <a:off x="1447800" y="643150"/>
            <a:ext cx="10858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Рефлексия </a:t>
            </a:r>
            <a:r>
              <a:rPr kumimoji="0" lang="kk-KZ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https://www.menti.com/al9hm41qsqjk</a:t>
            </a:r>
            <a:endParaRPr kumimoji="0" lang="ru-KZ" sz="19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39890-8B62-61E5-63E6-BCC75969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1" y="3238500"/>
            <a:ext cx="11281089" cy="510540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8BEC307-C86A-B28C-F432-D61BC28DD38A}"/>
              </a:ext>
            </a:extLst>
          </p:cNvPr>
          <p:cNvSpPr/>
          <p:nvPr/>
        </p:nvSpPr>
        <p:spPr>
          <a:xfrm>
            <a:off x="13030200" y="637134"/>
            <a:ext cx="4572000" cy="4106269"/>
          </a:xfrm>
          <a:custGeom>
            <a:avLst/>
            <a:gdLst/>
            <a:ahLst/>
            <a:cxnLst/>
            <a:rect l="l" t="t" r="r" b="b"/>
            <a:pathLst>
              <a:path w="1823113" h="1823113">
                <a:moveTo>
                  <a:pt x="0" y="0"/>
                </a:moveTo>
                <a:lnTo>
                  <a:pt x="1823113" y="0"/>
                </a:lnTo>
                <a:lnTo>
                  <a:pt x="1823113" y="1823113"/>
                </a:lnTo>
                <a:lnTo>
                  <a:pt x="0" y="18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16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904B4D-4395-5E29-DB5E-D4B579F6C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68C89BE-1975-446C-F63A-94F38FC5D351}"/>
              </a:ext>
            </a:extLst>
          </p:cNvPr>
          <p:cNvSpPr/>
          <p:nvPr/>
        </p:nvSpPr>
        <p:spPr>
          <a:xfrm>
            <a:off x="750508" y="857250"/>
            <a:ext cx="6572845" cy="85725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78B4CB6-2713-0B3F-57A4-41476B190DC4}"/>
              </a:ext>
            </a:extLst>
          </p:cNvPr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5D64023-C16E-6C41-3707-B26B47038898}"/>
              </a:ext>
            </a:extLst>
          </p:cNvPr>
          <p:cNvSpPr/>
          <p:nvPr/>
        </p:nvSpPr>
        <p:spPr>
          <a:xfrm flipV="1">
            <a:off x="15773400" y="-77850"/>
            <a:ext cx="2514599" cy="215443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96E2B-F91A-E247-01BD-F3576B871905}"/>
              </a:ext>
            </a:extLst>
          </p:cNvPr>
          <p:cNvSpPr txBox="1"/>
          <p:nvPr/>
        </p:nvSpPr>
        <p:spPr>
          <a:xfrm>
            <a:off x="8045787" y="2857500"/>
            <a:ext cx="88758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https://wordwall.net/resource/60722263</a:t>
            </a:r>
            <a:endParaRPr lang="kk-KZ" sz="6000" dirty="0">
              <a:solidFill>
                <a:schemeClr val="bg1"/>
              </a:solidFill>
            </a:endParaRPr>
          </a:p>
          <a:p>
            <a:endParaRPr lang="kk-KZ" sz="6000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8BAB40-A3DA-0828-187E-F3A8AA4367DC}"/>
              </a:ext>
            </a:extLst>
          </p:cNvPr>
          <p:cNvSpPr/>
          <p:nvPr/>
        </p:nvSpPr>
        <p:spPr>
          <a:xfrm>
            <a:off x="7620000" y="1104900"/>
            <a:ext cx="1011495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8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</a:t>
            </a:r>
            <a:endParaRPr lang="ru-KZ" sz="7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0CA7A7-883F-8C67-FE4B-8664D02F4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6473" y="5681722"/>
            <a:ext cx="918514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4EA8F-EFFF-D071-F61B-37B862207FDA}"/>
              </a:ext>
            </a:extLst>
          </p:cNvPr>
          <p:cNvSpPr txBox="1"/>
          <p:nvPr/>
        </p:nvSpPr>
        <p:spPr>
          <a:xfrm>
            <a:off x="8153400" y="4381500"/>
            <a:ext cx="887583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Егер компьютерлер болмаса, біздің өміріміз қалай болар еді?</a:t>
            </a:r>
          </a:p>
          <a:p>
            <a:endParaRPr lang="kk-KZ" sz="44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3600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https://mover.uz/watch/</a:t>
            </a:r>
            <a:r>
              <a:rPr lang="kk-KZ" sz="3600" b="1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MLppPmDm</a:t>
            </a:r>
            <a:endParaRPr lang="kk-KZ" sz="3600" b="1" u="sng" dirty="0">
              <a:solidFill>
                <a:schemeClr val="bg1"/>
              </a:solidFill>
            </a:endParaRPr>
          </a:p>
          <a:p>
            <a:endParaRPr lang="kk-KZ" sz="4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7CDD92-CB33-294F-E151-888CD5D9545B}"/>
              </a:ext>
            </a:extLst>
          </p:cNvPr>
          <p:cNvSpPr/>
          <p:nvPr/>
        </p:nvSpPr>
        <p:spPr>
          <a:xfrm>
            <a:off x="8414085" y="2382441"/>
            <a:ext cx="1011495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Миға шабуыл:</a:t>
            </a: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768" y="5143500"/>
            <a:ext cx="4693505" cy="4693505"/>
          </a:xfrm>
          <a:custGeom>
            <a:avLst/>
            <a:gdLst/>
            <a:ahLst/>
            <a:cxnLst/>
            <a:rect l="l" t="t" r="r" b="b"/>
            <a:pathLst>
              <a:path w="4693505" h="4693505">
                <a:moveTo>
                  <a:pt x="0" y="0"/>
                </a:moveTo>
                <a:lnTo>
                  <a:pt x="4693505" y="0"/>
                </a:lnTo>
                <a:lnTo>
                  <a:pt x="4693505" y="4693505"/>
                </a:lnTo>
                <a:lnTo>
                  <a:pt x="0" y="469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4319" y="342900"/>
            <a:ext cx="12701449" cy="9387010"/>
            <a:chOff x="0" y="0"/>
            <a:chExt cx="3345238" cy="247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5238" cy="2472299"/>
            </a:xfrm>
            <a:custGeom>
              <a:avLst/>
              <a:gdLst/>
              <a:ahLst/>
              <a:cxnLst/>
              <a:rect l="l" t="t" r="r" b="b"/>
              <a:pathLst>
                <a:path w="3345238" h="2472299">
                  <a:moveTo>
                    <a:pt x="0" y="0"/>
                  </a:moveTo>
                  <a:lnTo>
                    <a:pt x="3345238" y="0"/>
                  </a:lnTo>
                  <a:lnTo>
                    <a:pt x="3345238" y="2472299"/>
                  </a:lnTo>
                  <a:lnTo>
                    <a:pt x="0" y="247229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5238" cy="251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86924" y="1040547"/>
            <a:ext cx="0" cy="7617634"/>
          </a:xfrm>
          <a:prstGeom prst="line">
            <a:avLst/>
          </a:prstGeom>
          <a:ln w="76200" cap="flat">
            <a:solidFill>
              <a:srgbClr val="FEBF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55239" y="8924742"/>
            <a:ext cx="232699" cy="2326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15375" y="10026"/>
            <a:ext cx="5511328" cy="6409000"/>
          </a:xfrm>
          <a:custGeom>
            <a:avLst/>
            <a:gdLst/>
            <a:ahLst/>
            <a:cxnLst/>
            <a:rect l="l" t="t" r="r" b="b"/>
            <a:pathLst>
              <a:path w="2019580" h="2230460">
                <a:moveTo>
                  <a:pt x="0" y="0"/>
                </a:moveTo>
                <a:lnTo>
                  <a:pt x="2019580" y="0"/>
                </a:lnTo>
                <a:lnTo>
                  <a:pt x="2019580" y="2230460"/>
                </a:lnTo>
                <a:lnTo>
                  <a:pt x="0" y="223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12" name="TextBox 12"/>
          <p:cNvSpPr txBox="1"/>
          <p:nvPr/>
        </p:nvSpPr>
        <p:spPr>
          <a:xfrm>
            <a:off x="1046967" y="2581390"/>
            <a:ext cx="8185577" cy="48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 spc="3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САБАҚТЫҢ ТАҚЫРЫБЫ: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0978" y="4842666"/>
            <a:ext cx="1076347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мақсаты: </a:t>
            </a: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-Әртүрлі файл форматтарының ерекшеліктерін түсінеді.                                                                                 - Бірдей ақпаратты түрлі форматтарда сақтап, олардың өлшемдерін салыстырады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6A14CF-DCB3-26DA-30D0-3D1CE232CEFA}"/>
              </a:ext>
            </a:extLst>
          </p:cNvPr>
          <p:cNvSpPr txBox="1"/>
          <p:nvPr/>
        </p:nvSpPr>
        <p:spPr>
          <a:xfrm>
            <a:off x="1266995" y="3340581"/>
            <a:ext cx="9987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Файлдардың мөлшері   </a:t>
            </a:r>
            <a:endParaRPr lang="ru-KZ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072" y="358363"/>
            <a:ext cx="17511856" cy="9570275"/>
            <a:chOff x="0" y="0"/>
            <a:chExt cx="2653552" cy="252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840200" y="358363"/>
            <a:ext cx="1121473" cy="975137"/>
          </a:xfrm>
          <a:custGeom>
            <a:avLst/>
            <a:gdLst/>
            <a:ahLst/>
            <a:cxnLst/>
            <a:rect l="l" t="t" r="r" b="b"/>
            <a:pathLst>
              <a:path w="2307639" h="2059568">
                <a:moveTo>
                  <a:pt x="0" y="0"/>
                </a:moveTo>
                <a:lnTo>
                  <a:pt x="2307639" y="0"/>
                </a:lnTo>
                <a:lnTo>
                  <a:pt x="2307639" y="2059568"/>
                </a:lnTo>
                <a:lnTo>
                  <a:pt x="0" y="205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C005B-3321-3C83-0EFD-C00CCA7A8FD9}"/>
              </a:ext>
            </a:extLst>
          </p:cNvPr>
          <p:cNvSpPr/>
          <p:nvPr/>
        </p:nvSpPr>
        <p:spPr>
          <a:xfrm>
            <a:off x="4038600" y="251505"/>
            <a:ext cx="952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14F34-582B-5A69-8134-6F832ABC946B}"/>
              </a:ext>
            </a:extLst>
          </p:cNvPr>
          <p:cNvSpPr txBox="1"/>
          <p:nvPr/>
        </p:nvSpPr>
        <p:spPr>
          <a:xfrm>
            <a:off x="800100" y="1643278"/>
            <a:ext cx="16687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80-жылдарының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файлдардың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кішірейтетін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бүлдірмей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сығуға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архивтеу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WinRar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7Zip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WinZip.</a:t>
            </a:r>
            <a:endParaRPr lang="ru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554D50-8910-7405-B365-FF8055397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295900"/>
            <a:ext cx="14097000" cy="42421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6083-2B7E-A415-27BA-764C40637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03748ED-D0EF-2685-7191-5A79E1BC9511}"/>
              </a:ext>
            </a:extLst>
          </p:cNvPr>
          <p:cNvGrpSpPr/>
          <p:nvPr/>
        </p:nvGrpSpPr>
        <p:grpSpPr>
          <a:xfrm>
            <a:off x="449817" y="35836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271D01-DD95-0FA1-B848-94D5293817F7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D6AB956-2846-E4FE-1C21-0D6C50D30213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1594C30-593D-0B4C-F461-3557B25265D2}"/>
              </a:ext>
            </a:extLst>
          </p:cNvPr>
          <p:cNvSpPr/>
          <p:nvPr/>
        </p:nvSpPr>
        <p:spPr>
          <a:xfrm>
            <a:off x="16840200" y="358363"/>
            <a:ext cx="1121473" cy="975137"/>
          </a:xfrm>
          <a:custGeom>
            <a:avLst/>
            <a:gdLst/>
            <a:ahLst/>
            <a:cxnLst/>
            <a:rect l="l" t="t" r="r" b="b"/>
            <a:pathLst>
              <a:path w="2307639" h="2059568">
                <a:moveTo>
                  <a:pt x="0" y="0"/>
                </a:moveTo>
                <a:lnTo>
                  <a:pt x="2307639" y="0"/>
                </a:lnTo>
                <a:lnTo>
                  <a:pt x="2307639" y="2059568"/>
                </a:lnTo>
                <a:lnTo>
                  <a:pt x="0" y="205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1CC19-0198-F0E4-EA7C-4C6831B0222A}"/>
              </a:ext>
            </a:extLst>
          </p:cNvPr>
          <p:cNvSpPr txBox="1"/>
          <p:nvPr/>
        </p:nvSpPr>
        <p:spPr>
          <a:xfrm>
            <a:off x="762000" y="815852"/>
            <a:ext cx="1684020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 сығу </a:t>
            </a:r>
            <a:r>
              <a:rPr lang="kk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жадтағы файлдың көлемін кішірейтумен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Архиваторлар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сығу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кішірейтіп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компьютер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жадын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үнемдеуге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сығу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архивтеу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​</a:t>
            </a:r>
            <a:r>
              <a:rPr lang="ru-KZ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Архивтелген</a:t>
            </a:r>
            <a:r>
              <a:rPr lang="ru-KZ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 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әдіспен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сығылған</a:t>
            </a:r>
            <a:endParaRPr lang="kk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файл.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файл, </a:t>
            </a:r>
            <a:endParaRPr lang="kk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сығылған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қапшықтар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KZ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Архивтен</a:t>
            </a:r>
            <a:r>
              <a:rPr lang="ru-KZ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KZ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сығылған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файлды</a:t>
            </a:r>
            <a:endParaRPr lang="kk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Архивтелген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endParaRPr lang="kk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архивтерді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көптомдық</a:t>
            </a:r>
            <a:endParaRPr lang="kk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архивтер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Том –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көптомды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архивтің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құраушы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endParaRPr lang="ru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4CA114-C12A-53B8-7C0A-AA56F452A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7093" y="3428142"/>
            <a:ext cx="7045107" cy="47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4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5B12-2D75-5D60-D4B1-013AB492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B23946-C752-94EE-8B0B-A2FE01BA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7" y="910389"/>
            <a:ext cx="9144000" cy="457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26061E-BE07-75C1-FC5D-DBE9A1FAC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2232796"/>
            <a:ext cx="8221385" cy="76170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07B7DA-C096-3410-FA68-9055E8776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30" y="5482389"/>
            <a:ext cx="63817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5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7C7DF-5BEA-EBE7-D937-B671B01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246CB-D9F2-553F-15DA-E1A183ABA072}"/>
              </a:ext>
            </a:extLst>
          </p:cNvPr>
          <p:cNvSpPr txBox="1"/>
          <p:nvPr/>
        </p:nvSpPr>
        <p:spPr>
          <a:xfrm>
            <a:off x="304800" y="661737"/>
            <a:ext cx="13385132" cy="8245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Жұптық практикалық тапсырма: </a:t>
            </a:r>
            <a:r>
              <a:rPr kumimoji="0" lang="kk-KZ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Компьютерде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Word </a:t>
            </a:r>
            <a:r>
              <a:rPr kumimoji="0" lang="kk-KZ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бағдарламасын ашып, қарапайым бір сөйлем жазыңыз, "Информатика – қызықты пән".  Бұл файлды екі түрлі форматта сақта: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-Бірінші файл: .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docx </a:t>
            </a:r>
            <a:r>
              <a:rPr kumimoji="0" lang="kk-KZ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форматында.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-Екінші файл: .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txt </a:t>
            </a:r>
            <a:r>
              <a:rPr kumimoji="0" lang="kk-KZ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форматында.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Екі файлдың қасиеттерін ашып, олардың өлшемдерін (КБ) салыстырыңыз.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-Қай файлдың өлшемі үлкен болғанын және неліктен солай болғанын талқылаңыз.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9C1629C-EA0F-392C-F196-4C6DAAF70AC9}"/>
              </a:ext>
            </a:extLst>
          </p:cNvPr>
          <p:cNvSpPr/>
          <p:nvPr/>
        </p:nvSpPr>
        <p:spPr>
          <a:xfrm>
            <a:off x="14020800" y="571500"/>
            <a:ext cx="3657600" cy="4343400"/>
          </a:xfrm>
          <a:custGeom>
            <a:avLst/>
            <a:gdLst/>
            <a:ahLst/>
            <a:cxnLst/>
            <a:rect l="l" t="t" r="r" b="b"/>
            <a:pathLst>
              <a:path w="2407751" h="2546660">
                <a:moveTo>
                  <a:pt x="0" y="0"/>
                </a:moveTo>
                <a:lnTo>
                  <a:pt x="2407751" y="0"/>
                </a:lnTo>
                <a:lnTo>
                  <a:pt x="2407751" y="2546660"/>
                </a:lnTo>
                <a:lnTo>
                  <a:pt x="0" y="2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409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MSO\BEA26559.tmp">
            <a:extLst>
              <a:ext uri="{FF2B5EF4-FFF2-40B4-BE49-F238E27FC236}">
                <a16:creationId xmlns:a16="http://schemas.microsoft.com/office/drawing/2014/main" id="{03D1C25B-0AA0-F8E4-F785-B6263E4D5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245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08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395</Words>
  <Application>Microsoft Office PowerPoint</Application>
  <PresentationFormat>Произвольный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Times New Roman</vt:lpstr>
      <vt:lpstr>Arimo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щаблон</dc:title>
  <cp:lastModifiedBy>Arys JOBBM</cp:lastModifiedBy>
  <cp:revision>8</cp:revision>
  <dcterms:created xsi:type="dcterms:W3CDTF">2006-08-16T00:00:00Z</dcterms:created>
  <dcterms:modified xsi:type="dcterms:W3CDTF">2025-09-20T16:52:41Z</dcterms:modified>
  <dc:identifier>DAGzUa2tGjA</dc:identifier>
</cp:coreProperties>
</file>