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95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53985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Зертханалық жұмыс №1: Физикалық шамаларды өлшеу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80190" y="460545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Мензуркамен көлемді анықтау арқылы физикалық шамаларды дәл өлшеу дағдыларын меңгеру. Бұл зертханалық жұмыс арқылы студенттер SI бірліктер жүйесін қолдану, мениск ережесін сақтау және өлшеулердің абсолютті қателігін анықтау дағдыларын игереді.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9982"/>
            <a:ext cx="892968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Кері байланыс және қорытынды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1957268"/>
            <a:ext cx="4137303" cy="405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📝 Рефлексия сұрақтары: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93790" y="2561511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үйрендім?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Физикалық өлшеулердің дәлдік маңызы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027878"/>
            <a:ext cx="763202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Қандай қиындық кездестірдім?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Мениск оқу, қателік есептеу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891201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Келесіде нені жақсартам?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Өлшеу техникасын жетілдіру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4511397"/>
            <a:ext cx="7632025" cy="1319570"/>
          </a:xfrm>
          <a:prstGeom prst="roundRect">
            <a:avLst>
              <a:gd name="adj" fmla="val 6317"/>
            </a:avLst>
          </a:prstGeom>
          <a:solidFill>
            <a:srgbClr val="007EBD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831794"/>
            <a:ext cx="310039" cy="24800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00545" y="4759285"/>
            <a:ext cx="672691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«Білім - қымбат қазына, қанағат тұтпа азына»</a:t>
            </a:r>
            <a:r>
              <a:rPr lang="en-US" sz="19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дәстүрлі дана сөз физикада да өз күшін сақтайды</a:t>
            </a:r>
            <a:endParaRPr lang="en-US" sz="19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382" y="1982153"/>
            <a:ext cx="4082891" cy="4082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917543" y="6288286"/>
            <a:ext cx="49265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Зертханалық жұмыс арқылы теориялық білімді практикамен ұштастыру, ғылыми дәлдік пен ұқыптылық дағдыларын дамыту маңызды.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8119"/>
            <a:ext cx="8082439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Сабақтың негізгі мақсаттары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3146227"/>
            <a:ext cx="4215289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35220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Теориялық білім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99768" y="379690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Физикалық шамаларды SI бірліктерімен сәйкестендіру және өлшеуіш құралдардың шкаласын дұрыс оқу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146227"/>
            <a:ext cx="4215408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3352205"/>
            <a:ext cx="328934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Практикалық дағдылар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5413415" y="3796903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 арқылы су мен қатты денелердің көлемін дәл өлшеу, мениск ережесін қолдану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146227"/>
            <a:ext cx="4215289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3352205"/>
            <a:ext cx="267009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Есептеу дағдылары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9827181" y="379690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Абсолютті қателікті есептеп, өлшеу нәтижелерін дұрыс форматта жазу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4962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Оқу мақсаты 7.1.2.1 бойынша студенттер мензурка шкаласының бөлік құнын анықтап, максимал көлемін табу, су мен әртүрлі денелердің көлемін өлшеу дағдыларын игереді.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62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5930" y="533400"/>
            <a:ext cx="7592139" cy="1273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Негізгі формулалар мен есептеулер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75930" y="2097286"/>
            <a:ext cx="7592139" cy="1488638"/>
          </a:xfrm>
          <a:prstGeom prst="roundRect">
            <a:avLst>
              <a:gd name="adj" fmla="val 547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2743" y="2314099"/>
            <a:ext cx="2948940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Бөлік құны c = (b - a) / 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92743" y="2748558"/>
            <a:ext cx="715851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Мұндағы: a, b - таңдалған екі нүкте, n - олардың арасындағы аралықтар саны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75930" y="3779877"/>
            <a:ext cx="7592139" cy="1178362"/>
          </a:xfrm>
          <a:prstGeom prst="roundRect">
            <a:avLst>
              <a:gd name="adj" fmla="val 69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2743" y="3996690"/>
            <a:ext cx="3159681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Абсолютті қате ΔA = c / 2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92743" y="4431149"/>
            <a:ext cx="715851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Өлшеу дәлдігін анықтау үшін бөлік құнының жартысын алу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75930" y="5152192"/>
            <a:ext cx="7592139" cy="1178362"/>
          </a:xfrm>
          <a:prstGeom prst="roundRect">
            <a:avLst>
              <a:gd name="adj" fmla="val 69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2743" y="5369004"/>
            <a:ext cx="2980492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Дене көлемі   V = V₁ - V₀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92743" y="5803463"/>
            <a:ext cx="715851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 деңгейінің өзгерісі арқылы дене көлемін табу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75930" y="6524506"/>
            <a:ext cx="7592139" cy="1178362"/>
          </a:xfrm>
          <a:prstGeom prst="roundRect">
            <a:avLst>
              <a:gd name="adj" fmla="val 69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92743" y="6741319"/>
            <a:ext cx="44526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Бірліктер     1 мл = 1 см³     1 л = 1 дм³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992743" y="7175778"/>
            <a:ext cx="715851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Көлем бірліктерінің арасындағы байланыс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0043"/>
            <a:ext cx="10602516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Қауіпсіздік ережелері және дайындық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447330"/>
            <a:ext cx="3404473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🛡️ Қауіпсіздік шаралары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3790" y="2986564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Мензурканы екі қолмен ұстау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373517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Шыныны үстелдің шетіне қоймау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760470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 төгілсе дереу сүрту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147423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Бөгде денелерді абайлап батыру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534376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Көпіршіктер шықпауын бақылау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050274"/>
            <a:ext cx="2604968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📏 Дұрыс өлшеу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93790" y="5589508"/>
            <a:ext cx="790253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Көз деңгейі шкалаға параллель болуы керек. Менискінің төменгі нүктесін бақылап оқу маңызды.</a:t>
            </a:r>
            <a:endParaRPr lang="en-US" sz="15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032" y="2472214"/>
            <a:ext cx="4234101" cy="4234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0065" y="460772"/>
            <a:ext cx="6535579" cy="426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1-тапсырма: Мензурка параметрлері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20065" y="1147405"/>
            <a:ext cx="130016" cy="162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520065" y="1353145"/>
            <a:ext cx="6730127" cy="15240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408" y="1448633"/>
            <a:ext cx="3525322" cy="21151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0065" y="3709988"/>
            <a:ext cx="6730127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 шкаласында екі көрсеткіш a және b таңдап,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олардың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арасындағы аралықтар санын n санау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2934533" y="4384664"/>
            <a:ext cx="1706642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Шкала талдау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380208" y="1147405"/>
            <a:ext cx="130016" cy="162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7380208" y="1353145"/>
            <a:ext cx="6730127" cy="15240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934" y="1448633"/>
            <a:ext cx="3500557" cy="210026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80208" y="3695105"/>
            <a:ext cx="6730127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 = (b - a) / n формуласы арқылы бір аралықтың мәнін анықтау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9829740" y="4113253"/>
            <a:ext cx="1830943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Бөлік құнын есептеу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520065" y="4436745"/>
            <a:ext cx="130016" cy="162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dirty="0"/>
          </a:p>
        </p:txBody>
      </p:sp>
      <p:sp>
        <p:nvSpPr>
          <p:cNvPr id="14" name="Shape 10"/>
          <p:cNvSpPr/>
          <p:nvPr/>
        </p:nvSpPr>
        <p:spPr>
          <a:xfrm>
            <a:off x="520065" y="4642485"/>
            <a:ext cx="6730127" cy="15240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201" y="4737973"/>
            <a:ext cx="3797856" cy="228778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20065" y="7171968"/>
            <a:ext cx="6730127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Мензурканың Vmax мәнін анықтап, мл-ден см³-ке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түрлендіру</a:t>
            </a:r>
            <a:endParaRPr lang="en-US" dirty="0"/>
          </a:p>
        </p:txBody>
      </p:sp>
      <p:sp>
        <p:nvSpPr>
          <p:cNvPr id="17" name="Text 12"/>
          <p:cNvSpPr/>
          <p:nvPr/>
        </p:nvSpPr>
        <p:spPr>
          <a:xfrm>
            <a:off x="2934533" y="7638492"/>
            <a:ext cx="1706642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Максимал көлем</a:t>
            </a:r>
            <a:endParaRPr lang="en-US" dirty="0"/>
          </a:p>
        </p:txBody>
      </p:sp>
      <p:sp>
        <p:nvSpPr>
          <p:cNvPr id="18" name="Text 13"/>
          <p:cNvSpPr/>
          <p:nvPr/>
        </p:nvSpPr>
        <p:spPr>
          <a:xfrm>
            <a:off x="7380208" y="4436745"/>
            <a:ext cx="130016" cy="162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04</a:t>
            </a:r>
            <a:endParaRPr lang="en-US" dirty="0"/>
          </a:p>
        </p:txBody>
      </p:sp>
      <p:sp>
        <p:nvSpPr>
          <p:cNvPr id="19" name="Shape 14"/>
          <p:cNvSpPr/>
          <p:nvPr/>
        </p:nvSpPr>
        <p:spPr>
          <a:xfrm>
            <a:off x="7380208" y="4642485"/>
            <a:ext cx="6730127" cy="15240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559" y="4737973"/>
            <a:ext cx="3781306" cy="226873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380208" y="7152918"/>
            <a:ext cx="6730127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Мениск бойынша V оқып, ΔA = c/2 есептеп,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нәтижені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± ΔA түрінде жазу</a:t>
            </a:r>
            <a:endParaRPr lang="en-US" dirty="0"/>
          </a:p>
        </p:txBody>
      </p:sp>
      <p:sp>
        <p:nvSpPr>
          <p:cNvPr id="22" name="Text 16"/>
          <p:cNvSpPr/>
          <p:nvPr/>
        </p:nvSpPr>
        <p:spPr>
          <a:xfrm>
            <a:off x="10147471" y="7632696"/>
            <a:ext cx="1706642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Су көлемін өлшеу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7395"/>
            <a:ext cx="11475125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2-тапсырма: Денелердің көлемін анықтау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21468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Өлшеу әдістемесі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3790" y="273867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Бастапқы су көлемін V₀ белгілеп, денені жіппен абайлап суға батырып, жаңа су деңгейін V₁ оқу керек.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55234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 көлемі V = V₁ - V₀ формуласымен есептеледі. Әрбір өлшем үшін ΔV ≈ ΔA деп алып, нәтижені V ± ΔV түрінде жазу қажет.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703326"/>
            <a:ext cx="289810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Зерттелетін денелер: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93790" y="522732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Ағаш текше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61427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Алюминий цилиндр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600122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Металл шар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38817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Бұрама шеге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677513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Гайка</a:t>
            </a:r>
            <a:endParaRPr lang="en-US" sz="15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239566"/>
            <a:ext cx="6279356" cy="37827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3029"/>
            <a:ext cx="9250204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3-тапсырма: Ұлттық құндылық 🇰🇿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60439"/>
            <a:ext cx="6279356" cy="35321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874" y="2535555"/>
            <a:ext cx="418933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Дәстүрлі бұйымдарды зерттеу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4874" y="3059549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Асық, сақина, шағын ағаш ою немесе басқа дәстүрлі бұйымдардың көлемін мензурка әдісімен анықтау.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387322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Бұйымды қауіпсіздік ережесін сақтап мензуркаға батырып, V₀ және V₁ мәндерін дәл оқу керек.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564874" y="4731544"/>
            <a:ext cx="6279356" cy="1160740"/>
          </a:xfrm>
          <a:prstGeom prst="roundRect">
            <a:avLst>
              <a:gd name="adj" fmla="val 7182"/>
            </a:avLst>
          </a:prstGeom>
          <a:solidFill>
            <a:srgbClr val="007EBD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232" y="5034439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209598" y="4979432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Еңбекқорлық және кәсіби біліктілік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құндылығы: Дәл өлшеу арқылы мұқият жұмыс жасау дағдысын дамыту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653903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Рефлексия: «Ұқыптылық және жауапкершілік» құндылығының осы өлшеудегі көрінісін 1-2 сөйлеммен сипаттау қажет.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732" y="652462"/>
            <a:ext cx="7633335" cy="1882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4-тапсырма: Функционалдық сауаттылық 🏠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32" y="2817733"/>
            <a:ext cx="944166" cy="14048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74731" y="3006566"/>
            <a:ext cx="247864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Мәселе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374731" y="3429595"/>
            <a:ext cx="6500336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Рецептке 250 мл сұйық керек, ал қолда тек «200 мл» деп белгіленген стақан бар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32" y="4222552"/>
            <a:ext cx="944166" cy="14048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74731" y="4411385"/>
            <a:ext cx="247864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Зерттеу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374731" y="4834414"/>
            <a:ext cx="6500336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Мензурка арқылы стақанның нақты көлемін тексеру, c және ΔA мәндерін ескеру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732" y="5627370"/>
            <a:ext cx="944166" cy="1133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74731" y="5816203"/>
            <a:ext cx="247864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Есептеу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374731" y="6239232"/>
            <a:ext cx="6500336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Қанша рет құю керегін анықтау және ықтимал қате ауқымын бағалау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6241732" y="6972895"/>
            <a:ext cx="7633335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 тапсырма арқылы физикалық өлшеулердің тұрмыстағы маңызын түсіну және практикалық есептеулер жасау дағдысы дамиды.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70046"/>
            <a:ext cx="9419630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Нәтижелерді талдау және бағалау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33181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38632" y="338637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Дәлдік талаптары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1438632" y="3831074"/>
            <a:ext cx="353734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Барлық өлшеулерді менискінің төменгі нүктесі бойынша оқу. Мәнді цифрларды сақтап, нәтижені әрдайым өлшем бірлігімен жазу қажет.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33181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868829" y="3386376"/>
            <a:ext cx="305645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Бағалау критерийлері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5868829" y="3831074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1-тапсырма: 3 балл (a,b таңдау, c есептеу, бірліктер түрлендіру); 2-тапсырма: 3 балл (V₀, V₁ оқу, V есептеу, қателік көрсету)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54302" y="33181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299144" y="3386376"/>
            <a:ext cx="325802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Қосымша тапсырмалар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10299144" y="3831074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3-тапсырма: 2 балл (дәстүрлі бұйым өлшеу, құндылық рефлексиясы); 4-тапсырма: 2 балл (тұрмыстық есептеу, түсіндірме)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64201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Жалпы: 10 балл. Әрбір тапсырманың орындалу сапасы мен дұрыстығы бағаланады.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679</Words>
  <Application>Microsoft Office PowerPoint</Application>
  <PresentationFormat>Произвольный</PresentationFormat>
  <Paragraphs>93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Petrona Light</vt:lpstr>
      <vt:lpstr>Inter</vt:lpstr>
      <vt:lpstr>Petrona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student</cp:lastModifiedBy>
  <cp:revision>2</cp:revision>
  <dcterms:created xsi:type="dcterms:W3CDTF">2025-09-13T14:44:34Z</dcterms:created>
  <dcterms:modified xsi:type="dcterms:W3CDTF">2025-09-13T15:34:38Z</dcterms:modified>
</cp:coreProperties>
</file>