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8" r:id="rId3"/>
    <p:sldId id="262" r:id="rId4"/>
    <p:sldId id="256" r:id="rId5"/>
    <p:sldId id="260" r:id="rId6"/>
    <p:sldId id="280" r:id="rId7"/>
    <p:sldId id="281" r:id="rId8"/>
    <p:sldId id="273" r:id="rId9"/>
    <p:sldId id="287" r:id="rId10"/>
    <p:sldId id="274" r:id="rId11"/>
    <p:sldId id="289" r:id="rId12"/>
    <p:sldId id="286" r:id="rId13"/>
    <p:sldId id="290" r:id="rId14"/>
    <p:sldId id="271" r:id="rId15"/>
    <p:sldId id="272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a1faxfnj2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ordwall.net/resource/689661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3764926" y="3535384"/>
            <a:ext cx="32962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-идентификация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-аутентификация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балл; </a:t>
            </a: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67A8A-30D0-6B8F-4734-1CAA462A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93" y="1399081"/>
            <a:ext cx="12244704" cy="72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4220-39CE-9C4D-D0F0-FA856C2C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56D873-1770-D2E5-1E40-69A5CC66A8C6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7B45E4-CEA9-F7EC-870E-68F326F3A543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93EFDA-007A-245C-9B12-62BBE6AC97F1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C57603-4402-974D-4D87-995B7F047A3B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149C8-11FC-19E9-C51A-9F6B5919A943}"/>
              </a:ext>
            </a:extLst>
          </p:cNvPr>
          <p:cNvSpPr txBox="1"/>
          <p:nvPr/>
        </p:nvSpPr>
        <p:spPr>
          <a:xfrm>
            <a:off x="10728456" y="7503697"/>
            <a:ext cx="701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анықтаманы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балл,</a:t>
            </a: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EA7EFB9-7C0B-53E8-37C5-D38FF2FF3489}"/>
              </a:ext>
            </a:extLst>
          </p:cNvPr>
          <p:cNvSpPr/>
          <p:nvPr/>
        </p:nvSpPr>
        <p:spPr>
          <a:xfrm>
            <a:off x="757990" y="7201764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ACD83D-7113-7EB6-453B-DA774EE2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7" y="483966"/>
            <a:ext cx="17094862" cy="6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https://learningapps.org/watch?v=pa1faxfnj25</a:t>
            </a:r>
            <a:endParaRPr lang="kk-KZ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48CF98-C9F2-F6B5-09BE-AEF5E2B8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8562A-6E09-6A8A-7685-FCA880AFEEF1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AFFB-EBD2-5875-96DA-320256B9E6AE}"/>
              </a:ext>
            </a:extLst>
          </p:cNvPr>
          <p:cNvSpPr txBox="1"/>
          <p:nvPr/>
        </p:nvSpPr>
        <p:spPr>
          <a:xfrm>
            <a:off x="609600" y="1714500"/>
            <a:ext cx="160020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Идентификация мен аутентификация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Идентификация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Аутентификация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4.Идентификациялаудың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Биометрлік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аутентификация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</p:txBody>
      </p:sp>
    </p:spTree>
    <p:extLst>
      <p:ext uri="{BB962C8B-B14F-4D97-AF65-F5344CB8AC3E}">
        <p14:creationId xmlns:p14="http://schemas.microsoft.com/office/powerpoint/2010/main" val="7020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613611" y="2095500"/>
            <a:ext cx="15925800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«Менің цифрлық қауіпсіздігім» тақырыбында </a:t>
            </a:r>
            <a:r>
              <a:rPr kumimoji="0" lang="kk-KZ" sz="6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постер</a:t>
            </a: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немесе слайд жасау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B97DE-DF7E-F2EF-5D0A-D7A94B83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B737B4-78F8-E105-C693-DC448CBB1F4D}"/>
              </a:ext>
            </a:extLst>
          </p:cNvPr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F9E79F-246D-FB67-4A50-536C6C982D73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36A904-9B33-93AF-DD2F-285CD97B63AA}"/>
              </a:ext>
            </a:extLst>
          </p:cNvPr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E1563-B733-3D5A-E770-18DCDD57C3C5}"/>
              </a:ext>
            </a:extLst>
          </p:cNvPr>
          <p:cNvSpPr/>
          <p:nvPr/>
        </p:nvSpPr>
        <p:spPr>
          <a:xfrm>
            <a:off x="8173045" y="3467100"/>
            <a:ext cx="1011495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</a:p>
          <a:p>
            <a:pPr>
              <a:buNone/>
            </a:pPr>
            <a:r>
              <a:rPr lang="en-US" sz="4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https://wordwall.net/resource/68966115</a:t>
            </a:r>
            <a:endParaRPr lang="kk-KZ" sz="4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sz="6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173045" y="2019300"/>
            <a:ext cx="1011495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Смартфонды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ашу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әдісті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қолданасыз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1901" y="155859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05225" y="2684486"/>
            <a:ext cx="11734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Идентификациялау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әдістері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1083" y="1556324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8999" y="5125453"/>
            <a:ext cx="1201531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-Идентификациялау (сәйкестендіру) әдістерінің түрлерін (</a:t>
            </a:r>
            <a:r>
              <a:rPr lang="kk-KZ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құпиясөз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смарт-карта, биометрия, </a:t>
            </a:r>
            <a:r>
              <a:rPr lang="kk-KZ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көпфакторлы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түсіндіреді;  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-Әр әдістің артықшылықтары мен кемшіліктерін салыстырады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2" y="184810"/>
            <a:ext cx="17817335" cy="975678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756055" y="335379"/>
            <a:ext cx="156210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  <a:p>
            <a:r>
              <a:rPr lang="kk-KZ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Пайдаланушылардың деректерін, парольдер, тіркеулік жазбалар, аутен­тификация, биометриялық аутентификацияларды қорғау қалай </a:t>
            </a:r>
            <a:r>
              <a:rPr lang="kk-KZ" sz="32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іске асады?</a:t>
            </a:r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1624D-EC5E-688F-C167-C7C4D749E08E}"/>
              </a:ext>
            </a:extLst>
          </p:cNvPr>
          <p:cNvSpPr txBox="1"/>
          <p:nvPr/>
        </p:nvSpPr>
        <p:spPr>
          <a:xfrm>
            <a:off x="1127448" y="3086100"/>
            <a:ext cx="1052956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endParaRPr lang="kk-KZ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ақпаратпен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kk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құрастырылады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683202-AC12-1A10-8FC9-ABE162F3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087" y="2927164"/>
            <a:ext cx="3843968" cy="3257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083-2B7E-A415-27BA-764C4063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3748ED-D0EF-2685-7191-5A79E1BC9511}"/>
              </a:ext>
            </a:extLst>
          </p:cNvPr>
          <p:cNvGrpSpPr/>
          <p:nvPr/>
        </p:nvGrpSpPr>
        <p:grpSpPr>
          <a:xfrm>
            <a:off x="326327" y="33697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71D01-DD95-0FA1-B848-94D5293817F7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6AB956-2846-E4FE-1C21-0D6C50D30213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41CC19-0198-F0E4-EA7C-4C6831B0222A}"/>
              </a:ext>
            </a:extLst>
          </p:cNvPr>
          <p:cNvSpPr txBox="1"/>
          <p:nvPr/>
        </p:nvSpPr>
        <p:spPr>
          <a:xfrm>
            <a:off x="814555" y="1181100"/>
            <a:ext cx="16674932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Идентификациялау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Идентификациялау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идентификаторы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рәсімі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Атрибутивтік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рұқсатнама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жетон (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тағатын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кілт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пароль, коды бар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Биометрикалық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саусақтарының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ізі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көздің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қабығы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торы,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E77B1-B762-40EE-F3CC-E82CB64E1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285" y="723900"/>
            <a:ext cx="415420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41EE-E4FC-9BB7-753E-E4E94C5C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330FFF-4540-2A9E-CBE1-FDD2DE09D3BA}"/>
              </a:ext>
            </a:extLst>
          </p:cNvPr>
          <p:cNvGrpSpPr/>
          <p:nvPr/>
        </p:nvGrpSpPr>
        <p:grpSpPr>
          <a:xfrm>
            <a:off x="228600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B1E09A-C57D-09BE-E989-CC0FA596F0C8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55DB8D-F065-F2BB-CE29-EFB894F01AE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699E7-1F4B-31A7-E98C-2E9C8C0F66C7}"/>
              </a:ext>
            </a:extLst>
          </p:cNvPr>
          <p:cNvSpPr txBox="1"/>
          <p:nvPr/>
        </p:nvSpPr>
        <p:spPr>
          <a:xfrm>
            <a:off x="559576" y="358362"/>
            <a:ext cx="1694035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құрылғының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құрылғының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47FA1-DE3E-8952-F4D7-AD05CD48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2476500"/>
            <a:ext cx="4866587" cy="4638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8CA8B1-2905-F3D9-AC8E-F227C413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08" y="3543300"/>
            <a:ext cx="11112429" cy="5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3808542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762000" y="647700"/>
            <a:ext cx="1331865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жұмыс:</a:t>
            </a:r>
          </a:p>
          <a:p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4482012" y="5277937"/>
            <a:ext cx="34126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 </a:t>
            </a:r>
            <a:r>
              <a:rPr lang="ru-KZ" sz="2400" dirty="0" err="1">
                <a:solidFill>
                  <a:srgbClr val="FF0000"/>
                </a:solidFill>
              </a:rPr>
              <a:t>құпиясөздің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артықшылықтары</a:t>
            </a:r>
            <a:r>
              <a:rPr lang="ru-KZ" sz="2400" dirty="0">
                <a:solidFill>
                  <a:srgbClr val="FF0000"/>
                </a:solidFill>
              </a:rPr>
              <a:t> мен </a:t>
            </a:r>
            <a:r>
              <a:rPr lang="ru-KZ" sz="2400" dirty="0" err="1">
                <a:solidFill>
                  <a:srgbClr val="FF0000"/>
                </a:solidFill>
              </a:rPr>
              <a:t>кемшіліктерін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атайды</a:t>
            </a:r>
            <a:r>
              <a:rPr lang="ru-KZ" sz="2400" dirty="0">
                <a:solidFill>
                  <a:srgbClr val="FF0000"/>
                </a:solidFill>
              </a:rPr>
              <a:t>;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саусақ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ізі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әдісінің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артықшылықтары</a:t>
            </a:r>
            <a:r>
              <a:rPr lang="ru-KZ" sz="2400" dirty="0">
                <a:solidFill>
                  <a:srgbClr val="FF0000"/>
                </a:solidFill>
              </a:rPr>
              <a:t> мен </a:t>
            </a:r>
            <a:r>
              <a:rPr lang="ru-KZ" sz="2400" dirty="0" err="1">
                <a:solidFill>
                  <a:srgbClr val="FF0000"/>
                </a:solidFill>
              </a:rPr>
              <a:t>кемшіліктерін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атайды</a:t>
            </a:r>
            <a:r>
              <a:rPr lang="ru-KZ" sz="2400" dirty="0">
                <a:solidFill>
                  <a:srgbClr val="FF0000"/>
                </a:solidFill>
              </a:rPr>
              <a:t>;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3 балл;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5CED454-8675-FB84-8A58-BC5E48D39D66}"/>
              </a:ext>
            </a:extLst>
          </p:cNvPr>
          <p:cNvSpPr/>
          <p:nvPr/>
        </p:nvSpPr>
        <p:spPr>
          <a:xfrm>
            <a:off x="15163800" y="952500"/>
            <a:ext cx="2362200" cy="1905000"/>
          </a:xfrm>
          <a:custGeom>
            <a:avLst/>
            <a:gdLst/>
            <a:ahLst/>
            <a:cxnLst/>
            <a:rect l="l" t="t" r="r" b="b"/>
            <a:pathLst>
              <a:path w="2522911" h="2343153">
                <a:moveTo>
                  <a:pt x="0" y="0"/>
                </a:moveTo>
                <a:lnTo>
                  <a:pt x="2522910" y="0"/>
                </a:lnTo>
                <a:lnTo>
                  <a:pt x="2522910" y="2343153"/>
                </a:lnTo>
                <a:lnTo>
                  <a:pt x="0" y="234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ECF4AF-4517-5069-0FA4-E8C124CB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41544"/>
            <a:ext cx="12694707" cy="58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1B3A96DC-E42E-E9A4-A72F-90D4DF919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8402300" cy="1040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371</Words>
  <Application>Microsoft Office PowerPoint</Application>
  <PresentationFormat>Произвольный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Times New Roman</vt:lpstr>
      <vt:lpstr>Arimo</vt:lpstr>
      <vt:lpstr>Calibri</vt:lpstr>
      <vt:lpstr>Arimo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10</cp:revision>
  <dcterms:created xsi:type="dcterms:W3CDTF">2006-08-16T00:00:00Z</dcterms:created>
  <dcterms:modified xsi:type="dcterms:W3CDTF">2025-09-21T09:51:48Z</dcterms:modified>
  <dc:identifier>DAGzUa2tGjA</dc:identifier>
</cp:coreProperties>
</file>