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png"/><Relationship Id="rId10" Type="http://schemas.openxmlformats.org/officeDocument/2006/relationships/image" Target="../media/image-2-10.pn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405890"/>
            <a:ext cx="7627382" cy="2494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Механикалық қозғалыс: Материялық нүкте, санақ жүйесі, қозғалыстың салыстырмалылығы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4184332"/>
            <a:ext cx="762738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Физика пәнінің 9-сынып оқушыларына арналған сабақ жоспары. Бұл сабақта оқушылар механикалық қозғалыстың негізгі ұғымдарын меңгеріп, жылдамдықтарды қосу және орын ауыстыру теоремаларын қолдануды үйренеді.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5610582"/>
            <a:ext cx="7627382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Сабақ барысында оқушылар материялық нүкте, санақ жүйесі және қозғалыстың салыстырмалылығы ұғымдарын түсініп, оларды күнделікті өмірдегі мысалдармен байланыстырады. Сонымен қатар, еңбекқорлық пен кәсіби біліктілік құндылықтарын дамытады.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330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874" y="510421"/>
            <a:ext cx="7659052" cy="1221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Рефлексия және үй тапсырмасы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28874" y="2009894"/>
            <a:ext cx="3736657" cy="2615089"/>
          </a:xfrm>
          <a:prstGeom prst="roundRect">
            <a:avLst>
              <a:gd name="adj" fmla="val 10647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74" y="2009894"/>
            <a:ext cx="91440" cy="261508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28792" y="2218373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Рефлексия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528792" y="2634853"/>
            <a:ext cx="3228261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«Аяқталмаған сөйлем»: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528792" y="3043118"/>
            <a:ext cx="3228261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 білдім...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6528792" y="3404949"/>
            <a:ext cx="3228261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Маған қиын болғаны...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6528792" y="3766780"/>
            <a:ext cx="3228261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Бұл білім ... мамандығында қажет, себебі...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10151150" y="2009894"/>
            <a:ext cx="3736777" cy="2615089"/>
          </a:xfrm>
          <a:prstGeom prst="roundRect">
            <a:avLst>
              <a:gd name="adj" fmla="val 10647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150" y="2009894"/>
            <a:ext cx="91440" cy="261508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451068" y="2218373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Үй тапсырмасы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10451068" y="2634853"/>
            <a:ext cx="3228380" cy="1781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ChatGPT/PhET көмегімен «Қозғалыстың салыстырмалылығы» тақырыбына мысалдар жинап келу (мысалы, жүргізуші, пилот, теңізші кәсібінен).</a:t>
            </a:r>
            <a:endParaRPr lang="en-US" sz="1450" dirty="0"/>
          </a:p>
        </p:txBody>
      </p:sp>
      <p:sp>
        <p:nvSpPr>
          <p:cNvPr id="15" name="Shape 10"/>
          <p:cNvSpPr/>
          <p:nvPr/>
        </p:nvSpPr>
        <p:spPr>
          <a:xfrm>
            <a:off x="6228874" y="4810601"/>
            <a:ext cx="3736657" cy="2912031"/>
          </a:xfrm>
          <a:prstGeom prst="roundRect">
            <a:avLst>
              <a:gd name="adj" fmla="val 956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874" y="4810601"/>
            <a:ext cx="91440" cy="291203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28792" y="5019080"/>
            <a:ext cx="2591276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Қосымша тапсырма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6528792" y="5435560"/>
            <a:ext cx="3228261" cy="2078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«Жер шары Күнге қатысты қозғалады, бірақ біз өзімізді тыныштықта сезінеміз» – осыны ғылыми тұрғыдан түсіндір және астроном, геофизик сияқты мамандықтар үшін маңызын сипатта.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174" y="435531"/>
            <a:ext cx="7877651" cy="1041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Сабақтың мақсаты мен құндылықтары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33174" y="1951673"/>
            <a:ext cx="3859649" cy="3323153"/>
          </a:xfrm>
          <a:prstGeom prst="roundRect">
            <a:avLst>
              <a:gd name="adj" fmla="val 3302"/>
            </a:avLst>
          </a:prstGeom>
          <a:solidFill>
            <a:srgbClr val="FFFFFF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" y="1928813"/>
            <a:ext cx="3859649" cy="9144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69" y="1714262"/>
            <a:ext cx="474940" cy="474940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987" y="1832967"/>
            <a:ext cx="189905" cy="237411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814268" y="2347436"/>
            <a:ext cx="208311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Оқу мақсаты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14268" y="2702719"/>
            <a:ext cx="3497461" cy="1520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9.2.1.1 – Материялық нүкте, санақ жүйесі, механикалық қозғалыстың салыстырмалылығы ұғымдарының мағынасын түсіндіру; жылдамдықтарды қосу және орын ауыстыру теоремаларын қолдану</a:t>
            </a:r>
            <a:endParaRPr lang="en-US" sz="1200" dirty="0"/>
          </a:p>
        </p:txBody>
      </p:sp>
      <p:sp>
        <p:nvSpPr>
          <p:cNvPr id="10" name="Shape 4"/>
          <p:cNvSpPr/>
          <p:nvPr/>
        </p:nvSpPr>
        <p:spPr>
          <a:xfrm>
            <a:off x="4651058" y="1951673"/>
            <a:ext cx="3859768" cy="3323153"/>
          </a:xfrm>
          <a:prstGeom prst="roundRect">
            <a:avLst>
              <a:gd name="adj" fmla="val 3302"/>
            </a:avLst>
          </a:prstGeom>
          <a:solidFill>
            <a:srgbClr val="FFFFFF"/>
          </a:solidFill>
          <a:ln/>
        </p:spPr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058" y="1928813"/>
            <a:ext cx="3859768" cy="91440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471" y="1714262"/>
            <a:ext cx="474940" cy="474940"/>
          </a:xfrm>
          <a:prstGeom prst="rect">
            <a:avLst/>
          </a:prstGeom>
        </p:spPr>
      </p:pic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989" y="1832967"/>
            <a:ext cx="189905" cy="237411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832152" y="2347436"/>
            <a:ext cx="208311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Сабақ мақсаттары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4832152" y="2702719"/>
            <a:ext cx="3497580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нүкте, санақ жүйесі және қозғалыстың салыстырмалылығы ұғымдарын түсіндіру</a:t>
            </a:r>
            <a:endParaRPr lang="en-US" sz="1200" dirty="0"/>
          </a:p>
        </p:txBody>
      </p:sp>
      <p:sp>
        <p:nvSpPr>
          <p:cNvPr id="16" name="Text 7"/>
          <p:cNvSpPr/>
          <p:nvPr/>
        </p:nvSpPr>
        <p:spPr>
          <a:xfrm>
            <a:off x="4832152" y="3518178"/>
            <a:ext cx="3497580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Жылдамдықтарды қосу және орын ауыстыру теоремаларын есептерде қолдану</a:t>
            </a:r>
            <a:endParaRPr lang="en-US" sz="1200" dirty="0"/>
          </a:p>
        </p:txBody>
      </p:sp>
      <p:sp>
        <p:nvSpPr>
          <p:cNvPr id="17" name="Text 8"/>
          <p:cNvSpPr/>
          <p:nvPr/>
        </p:nvSpPr>
        <p:spPr>
          <a:xfrm>
            <a:off x="4832152" y="4333637"/>
            <a:ext cx="3497580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Оқушылардың сын тұрғысынан ойлауын, функционалдық сауаттылығын дамыту</a:t>
            </a:r>
            <a:endParaRPr lang="en-US" sz="1200" dirty="0"/>
          </a:p>
        </p:txBody>
      </p:sp>
      <p:sp>
        <p:nvSpPr>
          <p:cNvPr id="18" name="Shape 9"/>
          <p:cNvSpPr/>
          <p:nvPr/>
        </p:nvSpPr>
        <p:spPr>
          <a:xfrm>
            <a:off x="633174" y="5670471"/>
            <a:ext cx="7877651" cy="1692235"/>
          </a:xfrm>
          <a:prstGeom prst="roundRect">
            <a:avLst>
              <a:gd name="adj" fmla="val 6484"/>
            </a:avLst>
          </a:prstGeom>
          <a:solidFill>
            <a:srgbClr val="FFFFFF"/>
          </a:solidFill>
          <a:ln/>
        </p:spPr>
      </p:sp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74" y="5647611"/>
            <a:ext cx="7877651" cy="91440"/>
          </a:xfrm>
          <a:prstGeom prst="rect">
            <a:avLst/>
          </a:prstGeom>
        </p:spPr>
      </p:pic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530" y="5433060"/>
            <a:ext cx="474940" cy="474940"/>
          </a:xfrm>
          <a:prstGeom prst="rect">
            <a:avLst/>
          </a:prstGeom>
        </p:spPr>
      </p:pic>
      <p:pic>
        <p:nvPicPr>
          <p:cNvPr id="2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7048" y="5551765"/>
            <a:ext cx="189905" cy="237411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814268" y="6066234"/>
            <a:ext cx="2716292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Құндылықтарды дарыту</a:t>
            </a:r>
            <a:endParaRPr lang="en-US" sz="1600" dirty="0"/>
          </a:p>
        </p:txBody>
      </p:sp>
      <p:sp>
        <p:nvSpPr>
          <p:cNvPr id="23" name="Text 11"/>
          <p:cNvSpPr/>
          <p:nvPr/>
        </p:nvSpPr>
        <p:spPr>
          <a:xfrm>
            <a:off x="814268" y="6421517"/>
            <a:ext cx="7515463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Еңбекқорлық және кәсіби біліктілік. Ғылымға қызығушылық, еңбекке құрмет, дәлдікке ұмтылу. Ұлттық тәжірибемен байланыстыру: көшпелі халықтың қашықтықты уақытпен, қозғалысты жұлдыздармен өлшеуі.</a:t>
            </a:r>
            <a:endParaRPr lang="en-US" sz="1200" dirty="0"/>
          </a:p>
        </p:txBody>
      </p:sp>
      <p:sp>
        <p:nvSpPr>
          <p:cNvPr id="24" name="Text 12"/>
          <p:cNvSpPr/>
          <p:nvPr/>
        </p:nvSpPr>
        <p:spPr>
          <a:xfrm>
            <a:off x="633174" y="7540704"/>
            <a:ext cx="7877651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«Білім – қымбат қазына, қанағат тұтпа азына»</a:t>
            </a:r>
            <a:pPr algn="ctr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(Мұзафар Әлімбаев)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450" y="508992"/>
            <a:ext cx="6724888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Материялық нүкте ұғымы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40450" y="1562219"/>
            <a:ext cx="7709059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 – өлшемдері ескерілмейтін дене. Бұл ұғым қозғалысты зерттеуді жеңілдету үшін қолданылады.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0450" y="2321243"/>
            <a:ext cx="7709059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Мысалы: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0450" y="2784038"/>
            <a:ext cx="7709059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Теміржолшы үшін алыстан келе жатқан пойыз – материялық нүкте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0450" y="3145036"/>
            <a:ext cx="7709059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Құрылысшы үшін ғимарат жобасындағы нысан – материялық нүкте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0450" y="3506033"/>
            <a:ext cx="7709059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Астроном үшін аспандағы жұлдыз – материялық нүкте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0450" y="3968829"/>
            <a:ext cx="7709059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 ұғымы кәсіби салаларда маңызды: инженерлер, архитекторлар, геодезистер күрделі нысандарды жобалау кезінде оларды белгілі бір жағдайларда материялық нүкте ретінде қарастырады.</a:t>
            </a:r>
            <a:endParaRPr lang="en-US" sz="14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8613" y="1603891"/>
            <a:ext cx="4988838" cy="498883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08613" y="6800969"/>
            <a:ext cx="4988838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 – қарастырылып отырған есептің жағдайында өлшемдері елеусіз болатын дене.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8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237905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Санақ жүйесі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58309" y="4430078"/>
            <a:ext cx="4244816" cy="2931200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4407218"/>
            <a:ext cx="4244816" cy="9144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396" y="4145756"/>
            <a:ext cx="568643" cy="56864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767013" y="4287917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970717" y="490394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Анықтама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970717" y="5329357"/>
            <a:ext cx="3820001" cy="1819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Санақ жүйесі – кеңістіктік координаталар жүйесі мен уақытты өлшейтін сағаттан тұратын жүйе. Бұл жүйе денелердің орнын және қозғалысын сипаттауға мүмкіндік береді.</a:t>
            </a:r>
            <a:endParaRPr lang="en-US" sz="1450" dirty="0"/>
          </a:p>
        </p:txBody>
      </p:sp>
      <p:sp>
        <p:nvSpPr>
          <p:cNvPr id="10" name="Shape 5"/>
          <p:cNvSpPr/>
          <p:nvPr/>
        </p:nvSpPr>
        <p:spPr>
          <a:xfrm>
            <a:off x="5192673" y="4430078"/>
            <a:ext cx="4244935" cy="2931200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73" y="4407218"/>
            <a:ext cx="4244935" cy="91440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760" y="4145756"/>
            <a:ext cx="568643" cy="56864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201376" y="4287917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5405080" y="490394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Құрамы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5405080" y="5329357"/>
            <a:ext cx="382012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Координаталар жүйесі (x, y, z осьтері)</a:t>
            </a:r>
            <a:endParaRPr lang="en-US" sz="1450" dirty="0"/>
          </a:p>
        </p:txBody>
      </p:sp>
      <p:sp>
        <p:nvSpPr>
          <p:cNvPr id="16" name="Text 9"/>
          <p:cNvSpPr/>
          <p:nvPr/>
        </p:nvSpPr>
        <p:spPr>
          <a:xfrm>
            <a:off x="5405080" y="6002179"/>
            <a:ext cx="382012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Уақытты өлшейтін сағат</a:t>
            </a:r>
            <a:endParaRPr lang="en-US" sz="1450" dirty="0"/>
          </a:p>
        </p:txBody>
      </p:sp>
      <p:sp>
        <p:nvSpPr>
          <p:cNvPr id="17" name="Shape 10"/>
          <p:cNvSpPr/>
          <p:nvPr/>
        </p:nvSpPr>
        <p:spPr>
          <a:xfrm>
            <a:off x="9627156" y="4430078"/>
            <a:ext cx="4244816" cy="2931200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/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7156" y="4407218"/>
            <a:ext cx="4244816" cy="91440"/>
          </a:xfrm>
          <a:prstGeom prst="rect">
            <a:avLst/>
          </a:prstGeom>
        </p:spPr>
      </p:pic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5243" y="4145756"/>
            <a:ext cx="568643" cy="568643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11635859" y="4287917"/>
            <a:ext cx="22740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750" dirty="0"/>
          </a:p>
        </p:txBody>
      </p:sp>
      <p:sp>
        <p:nvSpPr>
          <p:cNvPr id="21" name="Text 12"/>
          <p:cNvSpPr/>
          <p:nvPr/>
        </p:nvSpPr>
        <p:spPr>
          <a:xfrm>
            <a:off x="9839563" y="490394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Кәсіби маңызы</a:t>
            </a:r>
            <a:endParaRPr lang="en-US" sz="1950" dirty="0"/>
          </a:p>
        </p:txBody>
      </p:sp>
      <p:sp>
        <p:nvSpPr>
          <p:cNvPr id="22" name="Text 13"/>
          <p:cNvSpPr/>
          <p:nvPr/>
        </p:nvSpPr>
        <p:spPr>
          <a:xfrm>
            <a:off x="9839563" y="5329357"/>
            <a:ext cx="3820001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Навигаторлар, теңізшілер, пилоттар, геодезистер өз жұмысында санақ жүйесін қолданады. Мысалы, теңізші кеменің орнын анықтау үшін координаталар жүйесін пайдаланады.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42023"/>
            <a:ext cx="9141619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Қозғалыстың салыстырмалылығы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1944648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Қозғалыстың салыстырмалылығы – бір дене бір санақ жүйесінде қозғалыста, ал екінші санақ жүйесінде тыныштықта болуы мүмкін деген ұғым.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764393"/>
            <a:ext cx="4213265" cy="260389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5557838"/>
            <a:ext cx="4213265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Пойыз ішінде: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Жолаушы үшін купедегі серігі тыныштықта, ал перронда тұрған адам үшін екеуі де қозғалыста.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08" y="2764393"/>
            <a:ext cx="4213265" cy="26038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8508" y="5557838"/>
            <a:ext cx="4213265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Автобус ішінде: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Жолаушы үшін жүргізуші тыныштықта, бірақ жолда тұрған адам үшін екеуі де қозғалыста.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707" y="2764393"/>
            <a:ext cx="4213384" cy="260401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658707" y="5557957"/>
            <a:ext cx="4213384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Ғарыштан қарағанда: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Жер бетіндегі адам өзін тыныштықта сезінгенімен, ғарыштан қарағанда Жер Күнді айналып қозғалуда.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758309" y="6680954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Қозғалыстың салыстырмалылығы принципі көптеген мамандықтар үшін маңызды: жүргізушілер, пилоттар, теңізшілер, машинистер.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9613" y="487799"/>
            <a:ext cx="7724775" cy="1167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Жылдамдықтарды қосу теоремасы</a:t>
            </a:r>
            <a:endParaRPr lang="en-US" sz="3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3" y="1920954"/>
            <a:ext cx="887016" cy="25092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4031" y="2098358"/>
            <a:ext cx="233445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Формула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774031" y="2496622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v₁ + v₂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1774031" y="2886908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Мұндағы: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1774031" y="3277195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- жылдамдықтардың қосындысы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1774031" y="3623072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v₁ - бірінші жылдамдық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1774031" y="3968948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v₂ - екінші жылдамдық</a:t>
            </a:r>
            <a:endParaRPr lang="en-US" sz="13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3" y="4430197"/>
            <a:ext cx="887016" cy="171104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774031" y="4607600"/>
            <a:ext cx="233445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Мысал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774031" y="5005864"/>
            <a:ext cx="6660356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Қайық суға қатысты 3 м/с жылдамдықпен қозғалады. Өзен ағысы 2 м/с болса, қайықтың жағаға қатысты жылдамдығы: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1774031" y="5679996"/>
            <a:ext cx="6660356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3 м/с + 2 м/с = 5 м/с</a:t>
            </a:r>
            <a:endParaRPr lang="en-US" sz="13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3" y="6141244"/>
            <a:ext cx="887016" cy="160460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774031" y="6318647"/>
            <a:ext cx="233445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Кәсіби маңызы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1774031" y="6716911"/>
            <a:ext cx="6660356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Теңізшілер кеменің жылдамдығын есептегенде су ағысын ескереді. Ұшқыштар ұшақтың жылдамдығын есептегенде жел жылдамдығын ескереді.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63573"/>
            <a:ext cx="7125057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Орын ауыстыру теоремасы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084665"/>
            <a:ext cx="4968002" cy="49680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96370" y="206097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Формула: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196370" y="2562225"/>
            <a:ext cx="76832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s̄ₐᵦ = s̄ₐₒ + s̄ₒᵦ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196370" y="3036094"/>
            <a:ext cx="76832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Мұндағы: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96370" y="3509962"/>
            <a:ext cx="76832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s̄ₐᵦ - A нүктесінен B нүктесіне дейінгі орын ауыстыру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196370" y="3879533"/>
            <a:ext cx="76832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s̄ₐₒ - A нүктесінен O нүктесіне дейінгі орын ауыстыру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196370" y="4249103"/>
            <a:ext cx="76832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s̄ₒᵦ - O нүктесінен B нүктесіне дейінгі орын ауыстыру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196370" y="474190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Кәсіби маңызы: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196370" y="5243155"/>
            <a:ext cx="768322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Геодезистер жер өлшеу кезінде, құрылысшылар ғимарат салу кезінде, навигаторлар бағыт анықтау кезінде орын ауыстыру теоремасын қолданады.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828" y="720090"/>
            <a:ext cx="6938367" cy="59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Практикалық тапсырмалар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828" y="1675805"/>
            <a:ext cx="4244340" cy="26231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22828" y="4479608"/>
            <a:ext cx="3124557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1-топ: Материялық нүкте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22828" y="4885134"/>
            <a:ext cx="424434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 ұғымына әртүрлі кәсіптік салалардан мысалдар келтіріңіз: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22828" y="5571649"/>
            <a:ext cx="424434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Құрылысшы үшін ғимарат жобасы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22828" y="5923955"/>
            <a:ext cx="424434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Жүргізуші үшін алыстағы автомобиль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22828" y="6276261"/>
            <a:ext cx="424434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Астроном үшін аспандағы жұлдыз</a:t>
            </a:r>
            <a:endParaRPr lang="en-US" sz="14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030" y="1675805"/>
            <a:ext cx="4244340" cy="262318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193030" y="4479608"/>
            <a:ext cx="379249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2-топ: Жылдамдықтарды қосу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5193030" y="4885134"/>
            <a:ext cx="4244340" cy="1156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Есеп: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Қайық суға қатысты 3 м/с жылдамдықпен қозғалып келеді. Өзен ағысы 2 м/с болса, қайықтың жағаға қатысты жылдамдығын табыңыз.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5193030" y="6149816"/>
            <a:ext cx="424434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Шешімі: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 = 3 м/с + 2 м/с = 5 м/с</a:t>
            </a:r>
            <a:endParaRPr lang="en-US" sz="14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232" y="1675805"/>
            <a:ext cx="4244340" cy="262318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63232" y="4479608"/>
            <a:ext cx="4187309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3-топ: Орын ауыстыру теоремасы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9663232" y="4885134"/>
            <a:ext cx="424434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Геодезист жұмысына қатысты орын ауыстыру теоремасын суретпен сипаттаңыз.</a:t>
            </a:r>
            <a:endParaRPr lang="en-US" sz="1400" dirty="0"/>
          </a:p>
        </p:txBody>
      </p:sp>
      <p:sp>
        <p:nvSpPr>
          <p:cNvPr id="16" name="Text 11"/>
          <p:cNvSpPr/>
          <p:nvPr/>
        </p:nvSpPr>
        <p:spPr>
          <a:xfrm>
            <a:off x="9663232" y="5571649"/>
            <a:ext cx="4244340" cy="1156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Мысал: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Геодезист A нүктесінен B нүктесіне тікелей өлшеу жасай алмаса, O нүктесі арқылы өлшеу жасап, s̄ₐᵦ = s̄ₐₒ + s̄ₒᵦ формуласын қолданады.</a:t>
            </a:r>
            <a:endParaRPr lang="en-US" sz="1400" dirty="0"/>
          </a:p>
        </p:txBody>
      </p:sp>
      <p:sp>
        <p:nvSpPr>
          <p:cNvPr id="17" name="Text 12"/>
          <p:cNvSpPr/>
          <p:nvPr/>
        </p:nvSpPr>
        <p:spPr>
          <a:xfrm>
            <a:off x="722828" y="6931223"/>
            <a:ext cx="13184743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Құндылыққа бағытталған қосымша тапсырма: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«Кәсіп иесі болу үшін тек білім емес, еңбекқорлық пен кәсіби дәлдік қажет. Осыны бүгінгі тақырыппен байланыстырып, мысал келтіріңіз».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14958"/>
            <a:ext cx="795504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Жұмыс парағы тапсырмалары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1712357"/>
            <a:ext cx="344578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Дұрыс/бұрыс тапсырмасы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58309" y="2213610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 – өлшемдері ескерілмейтін дене.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8309" y="2583180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Санақ жүйесі тек қана координата жүйесінен тұрады.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58309" y="2952750"/>
            <a:ext cx="63256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Қозғалыстың салыстырмалылығы – бір дене бір жүйеде қозғалыста, екіншісінде тыныштықта болуы мүмкін.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8309" y="3625572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Жылдамдықтарды қосу формуласы v = v₁ – v₂.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8309" y="4118372"/>
            <a:ext cx="360723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Сәйкестендіру тапсырмасы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8309" y="4619625"/>
            <a:ext cx="63256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А) Материялық нүкте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Ә) Санақ жүйесі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Б) Жылдамдықтарды қосу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8309" y="5699998"/>
            <a:ext cx="6325672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Қайықтың өзен ағысымен қозғалысы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Жолдағы көліктің артқы орындығындағы жолаушы үшін жүргізуші тыныштықта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Ұшақтың ұшу бағытын тек координата мен уақыт арқылы сипаттау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554039" y="1693426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Оқушыларға арналған тапсырмалар: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7554039" y="218622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Кестені толтыру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554039" y="2711172"/>
            <a:ext cx="6325672" cy="3108603"/>
          </a:xfrm>
          <a:prstGeom prst="roundRect">
            <a:avLst>
              <a:gd name="adj" fmla="val 914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61659" y="2718792"/>
            <a:ext cx="6310432" cy="5459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7751326" y="2840117"/>
            <a:ext cx="172092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Ұғым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9858970" y="2840117"/>
            <a:ext cx="17165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Анықтамасы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11962209" y="2840117"/>
            <a:ext cx="172033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Өмірден мысал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7561659" y="3264694"/>
            <a:ext cx="6310432" cy="8491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7751326" y="3386018"/>
            <a:ext cx="172092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Материялық нүкте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9858970" y="3386018"/>
            <a:ext cx="17165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11962209" y="3386018"/>
            <a:ext cx="172033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7561659" y="4113847"/>
            <a:ext cx="6310432" cy="5459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7751326" y="4235172"/>
            <a:ext cx="172092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Санақ жүйесі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9858970" y="4235172"/>
            <a:ext cx="17165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11962209" y="4235172"/>
            <a:ext cx="172033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6" name="Shape 24"/>
          <p:cNvSpPr/>
          <p:nvPr/>
        </p:nvSpPr>
        <p:spPr>
          <a:xfrm>
            <a:off x="7561659" y="4659749"/>
            <a:ext cx="6310432" cy="115240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7751326" y="4781074"/>
            <a:ext cx="1720929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Қозғалыстың салыстырмалылығы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9858970" y="4781074"/>
            <a:ext cx="171652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11962209" y="4781074"/>
            <a:ext cx="172033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7554039" y="603301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Есеп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554039" y="6534269"/>
            <a:ext cx="63256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Қайық суға қатысты 3 м/с жылдамдықпен қозғалып келеді. Өзен ағысы 2 м/с болса, қайықтың жағаға қатысты жылдамдығын табыңыз.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2025-08-31T05:59:00Z</dcterms:created>
  <dcterms:modified xsi:type="dcterms:W3CDTF">2025-08-31T05:59:00Z</dcterms:modified>
</cp:coreProperties>
</file>