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4" r:id="rId5"/>
    <p:sldId id="263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A4260-BF62-422E-BE89-170DB14978AE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3F0BA-D0E4-4AE2-B989-E70FFA8E62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8686800" cy="599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991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991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991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Учетная запись Майкрософт</cp:lastModifiedBy>
  <cp:revision>5</cp:revision>
  <dcterms:created xsi:type="dcterms:W3CDTF">2023-01-25T22:06:32Z</dcterms:created>
  <dcterms:modified xsi:type="dcterms:W3CDTF">2025-02-20T18:33:11Z</dcterms:modified>
</cp:coreProperties>
</file>